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9" r:id="rId9"/>
    <p:sldId id="268" r:id="rId10"/>
    <p:sldId id="263" r:id="rId11"/>
    <p:sldId id="265" r:id="rId12"/>
    <p:sldId id="266" r:id="rId13"/>
    <p:sldId id="267" r:id="rId14"/>
    <p:sldId id="26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62A85-F928-45B3-8634-65B4B041E4D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240C85D-32F4-4104-80DF-0A31B21F4FF3}">
      <dgm:prSet/>
      <dgm:spPr/>
      <dgm:t>
        <a:bodyPr/>
        <a:lstStyle/>
        <a:p>
          <a:r>
            <a:rPr lang="fr-CA"/>
            <a:t>À partir d’une concentration de </a:t>
          </a:r>
          <a:r>
            <a:rPr lang="el-GR"/>
            <a:t>5 μ</a:t>
          </a:r>
          <a:r>
            <a:rPr lang="fr-CA"/>
            <a:t>g/L, le plomb est reconnu comme étant toxique dans l’eau potable.</a:t>
          </a:r>
          <a:endParaRPr lang="en-US"/>
        </a:p>
      </dgm:t>
    </dgm:pt>
    <dgm:pt modelId="{6E5BE6C6-1FA9-448F-ADFF-DE319BA26A3E}" type="parTrans" cxnId="{EEF2B07B-D3B8-4576-BB74-341023AA4026}">
      <dgm:prSet/>
      <dgm:spPr/>
      <dgm:t>
        <a:bodyPr/>
        <a:lstStyle/>
        <a:p>
          <a:endParaRPr lang="en-US"/>
        </a:p>
      </dgm:t>
    </dgm:pt>
    <dgm:pt modelId="{7D1679BE-F433-4184-BFF7-618C1490592D}" type="sibTrans" cxnId="{EEF2B07B-D3B8-4576-BB74-341023AA4026}">
      <dgm:prSet/>
      <dgm:spPr/>
      <dgm:t>
        <a:bodyPr/>
        <a:lstStyle/>
        <a:p>
          <a:endParaRPr lang="en-US"/>
        </a:p>
      </dgm:t>
    </dgm:pt>
    <dgm:pt modelId="{711010BE-846C-4370-B982-F87FA56D5FA5}">
      <dgm:prSet/>
      <dgm:spPr/>
      <dgm:t>
        <a:bodyPr/>
        <a:lstStyle/>
        <a:p>
          <a:r>
            <a:rPr lang="fr-CA"/>
            <a:t>Le plomb est toxique s’il est ingéré ou inhalé. Il est inoffensif si on se lave les mains ou la vaisselle avec de l’eau contaminée.</a:t>
          </a:r>
          <a:endParaRPr lang="en-US"/>
        </a:p>
      </dgm:t>
    </dgm:pt>
    <dgm:pt modelId="{F1002EB0-CD36-49E7-AEA9-C2E9876156F9}" type="parTrans" cxnId="{3848472F-4B20-4E0B-98A1-943183413468}">
      <dgm:prSet/>
      <dgm:spPr/>
      <dgm:t>
        <a:bodyPr/>
        <a:lstStyle/>
        <a:p>
          <a:endParaRPr lang="en-US"/>
        </a:p>
      </dgm:t>
    </dgm:pt>
    <dgm:pt modelId="{6508EF5D-2DB2-4144-9E22-475603CB9BC8}" type="sibTrans" cxnId="{3848472F-4B20-4E0B-98A1-943183413468}">
      <dgm:prSet/>
      <dgm:spPr/>
      <dgm:t>
        <a:bodyPr/>
        <a:lstStyle/>
        <a:p>
          <a:endParaRPr lang="en-US"/>
        </a:p>
      </dgm:t>
    </dgm:pt>
    <dgm:pt modelId="{54E4B8C4-81CB-4FE0-9052-3E9BF09884AC}">
      <dgm:prSet/>
      <dgm:spPr/>
      <dgm:t>
        <a:bodyPr/>
        <a:lstStyle/>
        <a:p>
          <a:r>
            <a:rPr lang="fr-CA"/>
            <a:t>Le plomb a un effet sur le QI des personnes contaminées.</a:t>
          </a:r>
          <a:endParaRPr lang="en-US"/>
        </a:p>
      </dgm:t>
    </dgm:pt>
    <dgm:pt modelId="{65A02A35-9541-4542-8FEE-D49D671C5658}" type="parTrans" cxnId="{EE47EA89-18CE-45F2-B626-A801DE68CD2E}">
      <dgm:prSet/>
      <dgm:spPr/>
      <dgm:t>
        <a:bodyPr/>
        <a:lstStyle/>
        <a:p>
          <a:endParaRPr lang="en-US"/>
        </a:p>
      </dgm:t>
    </dgm:pt>
    <dgm:pt modelId="{B158F5D9-3AFE-41BB-B1C8-FE298013068D}" type="sibTrans" cxnId="{EE47EA89-18CE-45F2-B626-A801DE68CD2E}">
      <dgm:prSet/>
      <dgm:spPr/>
      <dgm:t>
        <a:bodyPr/>
        <a:lstStyle/>
        <a:p>
          <a:endParaRPr lang="en-US"/>
        </a:p>
      </dgm:t>
    </dgm:pt>
    <dgm:pt modelId="{E54F8840-9B4E-4BA4-BADB-1D4AEA52EE5E}">
      <dgm:prSet/>
      <dgm:spPr/>
      <dgm:t>
        <a:bodyPr/>
        <a:lstStyle/>
        <a:p>
          <a:r>
            <a:rPr lang="fr-CA"/>
            <a:t>Le plomb a été éliminé de l’essence au Canada en 1990.</a:t>
          </a:r>
          <a:endParaRPr lang="en-US"/>
        </a:p>
      </dgm:t>
    </dgm:pt>
    <dgm:pt modelId="{BC1B45D4-73E7-4AEB-9484-6D146A769AA6}" type="parTrans" cxnId="{312E663C-CFDE-487F-8FBA-66C803280BD4}">
      <dgm:prSet/>
      <dgm:spPr/>
      <dgm:t>
        <a:bodyPr/>
        <a:lstStyle/>
        <a:p>
          <a:endParaRPr lang="en-US"/>
        </a:p>
      </dgm:t>
    </dgm:pt>
    <dgm:pt modelId="{D705D5D5-2048-4629-8EA2-43C5ABA0B2C7}" type="sibTrans" cxnId="{312E663C-CFDE-487F-8FBA-66C803280BD4}">
      <dgm:prSet/>
      <dgm:spPr/>
      <dgm:t>
        <a:bodyPr/>
        <a:lstStyle/>
        <a:p>
          <a:endParaRPr lang="en-US"/>
        </a:p>
      </dgm:t>
    </dgm:pt>
    <dgm:pt modelId="{5361AA9C-3BAF-45A4-BBCD-60FC40972F97}" type="pres">
      <dgm:prSet presAssocID="{41362A85-F928-45B3-8634-65B4B041E4D2}" presName="linear" presStyleCnt="0">
        <dgm:presLayoutVars>
          <dgm:animLvl val="lvl"/>
          <dgm:resizeHandles val="exact"/>
        </dgm:presLayoutVars>
      </dgm:prSet>
      <dgm:spPr/>
    </dgm:pt>
    <dgm:pt modelId="{6C93F2D4-84ED-4419-8AD5-D7D0058276BB}" type="pres">
      <dgm:prSet presAssocID="{2240C85D-32F4-4104-80DF-0A31B21F4FF3}" presName="parentText" presStyleLbl="node1" presStyleIdx="0" presStyleCnt="4">
        <dgm:presLayoutVars>
          <dgm:chMax val="0"/>
          <dgm:bulletEnabled val="1"/>
        </dgm:presLayoutVars>
      </dgm:prSet>
      <dgm:spPr/>
    </dgm:pt>
    <dgm:pt modelId="{59F2C815-5DA2-4687-9AEC-2E078CE357B5}" type="pres">
      <dgm:prSet presAssocID="{7D1679BE-F433-4184-BFF7-618C1490592D}" presName="spacer" presStyleCnt="0"/>
      <dgm:spPr/>
    </dgm:pt>
    <dgm:pt modelId="{C4B1E526-2241-4752-ADD3-FBE99277B8D8}" type="pres">
      <dgm:prSet presAssocID="{711010BE-846C-4370-B982-F87FA56D5FA5}" presName="parentText" presStyleLbl="node1" presStyleIdx="1" presStyleCnt="4">
        <dgm:presLayoutVars>
          <dgm:chMax val="0"/>
          <dgm:bulletEnabled val="1"/>
        </dgm:presLayoutVars>
      </dgm:prSet>
      <dgm:spPr/>
    </dgm:pt>
    <dgm:pt modelId="{36873F61-0540-45E1-A1BD-7405EEA19B2D}" type="pres">
      <dgm:prSet presAssocID="{6508EF5D-2DB2-4144-9E22-475603CB9BC8}" presName="spacer" presStyleCnt="0"/>
      <dgm:spPr/>
    </dgm:pt>
    <dgm:pt modelId="{F4B0FAF3-A5C4-48B6-B124-58F45E10FAAD}" type="pres">
      <dgm:prSet presAssocID="{54E4B8C4-81CB-4FE0-9052-3E9BF09884AC}" presName="parentText" presStyleLbl="node1" presStyleIdx="2" presStyleCnt="4">
        <dgm:presLayoutVars>
          <dgm:chMax val="0"/>
          <dgm:bulletEnabled val="1"/>
        </dgm:presLayoutVars>
      </dgm:prSet>
      <dgm:spPr/>
    </dgm:pt>
    <dgm:pt modelId="{7AE6FEE7-CA4D-42D4-8695-35D72B8E10EB}" type="pres">
      <dgm:prSet presAssocID="{B158F5D9-3AFE-41BB-B1C8-FE298013068D}" presName="spacer" presStyleCnt="0"/>
      <dgm:spPr/>
    </dgm:pt>
    <dgm:pt modelId="{D01E261B-C4E9-4E02-853F-7433B97613A7}" type="pres">
      <dgm:prSet presAssocID="{E54F8840-9B4E-4BA4-BADB-1D4AEA52EE5E}" presName="parentText" presStyleLbl="node1" presStyleIdx="3" presStyleCnt="4">
        <dgm:presLayoutVars>
          <dgm:chMax val="0"/>
          <dgm:bulletEnabled val="1"/>
        </dgm:presLayoutVars>
      </dgm:prSet>
      <dgm:spPr/>
    </dgm:pt>
  </dgm:ptLst>
  <dgm:cxnLst>
    <dgm:cxn modelId="{5956E606-5FB4-4E81-ABBD-B42169367F1D}" type="presOf" srcId="{711010BE-846C-4370-B982-F87FA56D5FA5}" destId="{C4B1E526-2241-4752-ADD3-FBE99277B8D8}" srcOrd="0" destOrd="0" presId="urn:microsoft.com/office/officeart/2005/8/layout/vList2"/>
    <dgm:cxn modelId="{318C3614-D948-41F7-A649-071E9F93CC79}" type="presOf" srcId="{54E4B8C4-81CB-4FE0-9052-3E9BF09884AC}" destId="{F4B0FAF3-A5C4-48B6-B124-58F45E10FAAD}" srcOrd="0" destOrd="0" presId="urn:microsoft.com/office/officeart/2005/8/layout/vList2"/>
    <dgm:cxn modelId="{3848472F-4B20-4E0B-98A1-943183413468}" srcId="{41362A85-F928-45B3-8634-65B4B041E4D2}" destId="{711010BE-846C-4370-B982-F87FA56D5FA5}" srcOrd="1" destOrd="0" parTransId="{F1002EB0-CD36-49E7-AEA9-C2E9876156F9}" sibTransId="{6508EF5D-2DB2-4144-9E22-475603CB9BC8}"/>
    <dgm:cxn modelId="{312E663C-CFDE-487F-8FBA-66C803280BD4}" srcId="{41362A85-F928-45B3-8634-65B4B041E4D2}" destId="{E54F8840-9B4E-4BA4-BADB-1D4AEA52EE5E}" srcOrd="3" destOrd="0" parTransId="{BC1B45D4-73E7-4AEB-9484-6D146A769AA6}" sibTransId="{D705D5D5-2048-4629-8EA2-43C5ABA0B2C7}"/>
    <dgm:cxn modelId="{EEF2B07B-D3B8-4576-BB74-341023AA4026}" srcId="{41362A85-F928-45B3-8634-65B4B041E4D2}" destId="{2240C85D-32F4-4104-80DF-0A31B21F4FF3}" srcOrd="0" destOrd="0" parTransId="{6E5BE6C6-1FA9-448F-ADFF-DE319BA26A3E}" sibTransId="{7D1679BE-F433-4184-BFF7-618C1490592D}"/>
    <dgm:cxn modelId="{EE47EA89-18CE-45F2-B626-A801DE68CD2E}" srcId="{41362A85-F928-45B3-8634-65B4B041E4D2}" destId="{54E4B8C4-81CB-4FE0-9052-3E9BF09884AC}" srcOrd="2" destOrd="0" parTransId="{65A02A35-9541-4542-8FEE-D49D671C5658}" sibTransId="{B158F5D9-3AFE-41BB-B1C8-FE298013068D}"/>
    <dgm:cxn modelId="{A285508F-4E81-436C-A434-5C958CF80691}" type="presOf" srcId="{2240C85D-32F4-4104-80DF-0A31B21F4FF3}" destId="{6C93F2D4-84ED-4419-8AD5-D7D0058276BB}" srcOrd="0" destOrd="0" presId="urn:microsoft.com/office/officeart/2005/8/layout/vList2"/>
    <dgm:cxn modelId="{4103C2B0-14E9-4DFE-91BD-FAE8E269CA37}" type="presOf" srcId="{E54F8840-9B4E-4BA4-BADB-1D4AEA52EE5E}" destId="{D01E261B-C4E9-4E02-853F-7433B97613A7}" srcOrd="0" destOrd="0" presId="urn:microsoft.com/office/officeart/2005/8/layout/vList2"/>
    <dgm:cxn modelId="{2C9225B9-3CEE-4DF2-A6F2-B4D195ED0132}" type="presOf" srcId="{41362A85-F928-45B3-8634-65B4B041E4D2}" destId="{5361AA9C-3BAF-45A4-BBCD-60FC40972F97}" srcOrd="0" destOrd="0" presId="urn:microsoft.com/office/officeart/2005/8/layout/vList2"/>
    <dgm:cxn modelId="{B65515EB-9451-4A62-AA1E-AA94B22F6CAE}" type="presParOf" srcId="{5361AA9C-3BAF-45A4-BBCD-60FC40972F97}" destId="{6C93F2D4-84ED-4419-8AD5-D7D0058276BB}" srcOrd="0" destOrd="0" presId="urn:microsoft.com/office/officeart/2005/8/layout/vList2"/>
    <dgm:cxn modelId="{D6BE4CA6-22AD-45A7-94F5-F36B2F1B434D}" type="presParOf" srcId="{5361AA9C-3BAF-45A4-BBCD-60FC40972F97}" destId="{59F2C815-5DA2-4687-9AEC-2E078CE357B5}" srcOrd="1" destOrd="0" presId="urn:microsoft.com/office/officeart/2005/8/layout/vList2"/>
    <dgm:cxn modelId="{74877BA9-B090-4F18-B705-73C7E88286FD}" type="presParOf" srcId="{5361AA9C-3BAF-45A4-BBCD-60FC40972F97}" destId="{C4B1E526-2241-4752-ADD3-FBE99277B8D8}" srcOrd="2" destOrd="0" presId="urn:microsoft.com/office/officeart/2005/8/layout/vList2"/>
    <dgm:cxn modelId="{DB895F14-BDAF-4CA2-8EBE-F9B3B2BBD0FD}" type="presParOf" srcId="{5361AA9C-3BAF-45A4-BBCD-60FC40972F97}" destId="{36873F61-0540-45E1-A1BD-7405EEA19B2D}" srcOrd="3" destOrd="0" presId="urn:microsoft.com/office/officeart/2005/8/layout/vList2"/>
    <dgm:cxn modelId="{D2239B9E-179C-4BC4-B8E2-4D020F687974}" type="presParOf" srcId="{5361AA9C-3BAF-45A4-BBCD-60FC40972F97}" destId="{F4B0FAF3-A5C4-48B6-B124-58F45E10FAAD}" srcOrd="4" destOrd="0" presId="urn:microsoft.com/office/officeart/2005/8/layout/vList2"/>
    <dgm:cxn modelId="{99AF3ACE-EC0B-427E-854F-D9ADFD8D8432}" type="presParOf" srcId="{5361AA9C-3BAF-45A4-BBCD-60FC40972F97}" destId="{7AE6FEE7-CA4D-42D4-8695-35D72B8E10EB}" srcOrd="5" destOrd="0" presId="urn:microsoft.com/office/officeart/2005/8/layout/vList2"/>
    <dgm:cxn modelId="{7C7CBDB8-ECA2-49EB-983C-8A749E3833B7}" type="presParOf" srcId="{5361AA9C-3BAF-45A4-BBCD-60FC40972F97}" destId="{D01E261B-C4E9-4E02-853F-7433B97613A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2754D-FD57-4FC7-93E6-67C51C5CFA1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7EBD782F-2C55-42B0-ABED-86768EE6A43F}">
      <dgm:prSet/>
      <dgm:spPr/>
      <dgm:t>
        <a:bodyPr/>
        <a:lstStyle/>
        <a:p>
          <a:r>
            <a:rPr lang="fr-CA" dirty="0"/>
            <a:t>Ministère: Donner les orientations, financer et donner les directives aux différents organismes publics.</a:t>
          </a:r>
          <a:endParaRPr lang="en-US" dirty="0"/>
        </a:p>
      </dgm:t>
    </dgm:pt>
    <dgm:pt modelId="{94319E53-BDDE-4FB1-874E-3C2059FAE984}" type="parTrans" cxnId="{800D6327-CE8B-406E-A0C0-3A2AC75F21E0}">
      <dgm:prSet/>
      <dgm:spPr/>
      <dgm:t>
        <a:bodyPr/>
        <a:lstStyle/>
        <a:p>
          <a:endParaRPr lang="en-US"/>
        </a:p>
      </dgm:t>
    </dgm:pt>
    <dgm:pt modelId="{55CAD940-233E-47C0-826A-F9AC4CD0DB35}" type="sibTrans" cxnId="{800D6327-CE8B-406E-A0C0-3A2AC75F21E0}">
      <dgm:prSet/>
      <dgm:spPr/>
      <dgm:t>
        <a:bodyPr/>
        <a:lstStyle/>
        <a:p>
          <a:endParaRPr lang="en-US"/>
        </a:p>
      </dgm:t>
    </dgm:pt>
    <dgm:pt modelId="{9C256D85-A000-4F44-8092-B0A174F80D74}">
      <dgm:prSet/>
      <dgm:spPr/>
      <dgm:t>
        <a:bodyPr/>
        <a:lstStyle/>
        <a:p>
          <a:r>
            <a:rPr lang="fr-CA"/>
            <a:t>CSS: Mettre en œuvre les directives, inspecter et maintenir ses actifs immobiliers.</a:t>
          </a:r>
          <a:endParaRPr lang="en-US"/>
        </a:p>
      </dgm:t>
    </dgm:pt>
    <dgm:pt modelId="{E71DAAC1-43A2-4DB1-915B-E6F8D0E25E8E}" type="parTrans" cxnId="{886AED0C-926F-4C4F-849E-A13947F907FA}">
      <dgm:prSet/>
      <dgm:spPr/>
      <dgm:t>
        <a:bodyPr/>
        <a:lstStyle/>
        <a:p>
          <a:endParaRPr lang="en-US"/>
        </a:p>
      </dgm:t>
    </dgm:pt>
    <dgm:pt modelId="{26DA2BDF-11F5-4975-9035-95BCB47AE9E6}" type="sibTrans" cxnId="{886AED0C-926F-4C4F-849E-A13947F907FA}">
      <dgm:prSet/>
      <dgm:spPr/>
      <dgm:t>
        <a:bodyPr/>
        <a:lstStyle/>
        <a:p>
          <a:endParaRPr lang="en-US"/>
        </a:p>
      </dgm:t>
    </dgm:pt>
    <dgm:pt modelId="{9AE19B16-9009-46EF-8770-68306558FAAC}">
      <dgm:prSet/>
      <dgm:spPr/>
      <dgm:t>
        <a:bodyPr/>
        <a:lstStyle/>
        <a:p>
          <a:r>
            <a:rPr lang="fr-CA" dirty="0"/>
            <a:t>École: Faire respecter les consignes d’utilisation, entretenir au quotidien ses équipements, communiquer les informations aux élèves, au personnel et aux parents.</a:t>
          </a:r>
          <a:endParaRPr lang="en-US" dirty="0"/>
        </a:p>
      </dgm:t>
    </dgm:pt>
    <dgm:pt modelId="{C6DD8730-01C1-48B7-9B45-679ACB2A5A40}" type="parTrans" cxnId="{B777E88E-6D0F-43F6-BB64-6DF79DF9C90D}">
      <dgm:prSet/>
      <dgm:spPr/>
      <dgm:t>
        <a:bodyPr/>
        <a:lstStyle/>
        <a:p>
          <a:endParaRPr lang="en-US"/>
        </a:p>
      </dgm:t>
    </dgm:pt>
    <dgm:pt modelId="{A544CE19-3569-4DB7-B0A1-5473907B455D}" type="sibTrans" cxnId="{B777E88E-6D0F-43F6-BB64-6DF79DF9C90D}">
      <dgm:prSet/>
      <dgm:spPr/>
      <dgm:t>
        <a:bodyPr/>
        <a:lstStyle/>
        <a:p>
          <a:endParaRPr lang="en-US"/>
        </a:p>
      </dgm:t>
    </dgm:pt>
    <dgm:pt modelId="{615145B6-C943-42CA-BA3E-245DFF71D183}">
      <dgm:prSet/>
      <dgm:spPr/>
      <dgm:t>
        <a:bodyPr/>
        <a:lstStyle/>
        <a:p>
          <a:r>
            <a:rPr lang="fr-CA"/>
            <a:t>Usager: Respecter les consignes d’utilisation des points d’eau.</a:t>
          </a:r>
          <a:endParaRPr lang="en-US"/>
        </a:p>
      </dgm:t>
    </dgm:pt>
    <dgm:pt modelId="{45DA5A68-5255-497F-9E2B-806309F543EA}" type="parTrans" cxnId="{A4E8693B-E72E-43AD-AE7C-A0C771D4AC13}">
      <dgm:prSet/>
      <dgm:spPr/>
      <dgm:t>
        <a:bodyPr/>
        <a:lstStyle/>
        <a:p>
          <a:endParaRPr lang="en-US"/>
        </a:p>
      </dgm:t>
    </dgm:pt>
    <dgm:pt modelId="{A19DD585-99E8-4141-84D1-1918C08EC083}" type="sibTrans" cxnId="{A4E8693B-E72E-43AD-AE7C-A0C771D4AC13}">
      <dgm:prSet/>
      <dgm:spPr/>
      <dgm:t>
        <a:bodyPr/>
        <a:lstStyle/>
        <a:p>
          <a:endParaRPr lang="en-US"/>
        </a:p>
      </dgm:t>
    </dgm:pt>
    <dgm:pt modelId="{16FEAD62-BA61-46BD-9ADD-7E0AD6C34D14}" type="pres">
      <dgm:prSet presAssocID="{2912754D-FD57-4FC7-93E6-67C51C5CFA17}" presName="matrix" presStyleCnt="0">
        <dgm:presLayoutVars>
          <dgm:chMax val="1"/>
          <dgm:dir/>
          <dgm:resizeHandles val="exact"/>
        </dgm:presLayoutVars>
      </dgm:prSet>
      <dgm:spPr/>
    </dgm:pt>
    <dgm:pt modelId="{9BDE3DAB-8036-4EB8-B507-FF888400BE5D}" type="pres">
      <dgm:prSet presAssocID="{2912754D-FD57-4FC7-93E6-67C51C5CFA17}" presName="axisShape" presStyleLbl="bgShp" presStyleIdx="0" presStyleCnt="1" custScaleX="186864"/>
      <dgm:spPr/>
    </dgm:pt>
    <dgm:pt modelId="{EF6C7341-22AE-498F-B6E3-A9872F11AD01}" type="pres">
      <dgm:prSet presAssocID="{2912754D-FD57-4FC7-93E6-67C51C5CFA17}" presName="rect1" presStyleLbl="node1" presStyleIdx="0" presStyleCnt="4" custScaleX="216994" custLinFactNeighborX="-55635" custLinFactNeighborY="-1113">
        <dgm:presLayoutVars>
          <dgm:chMax val="0"/>
          <dgm:chPref val="0"/>
          <dgm:bulletEnabled val="1"/>
        </dgm:presLayoutVars>
      </dgm:prSet>
      <dgm:spPr/>
    </dgm:pt>
    <dgm:pt modelId="{321851E6-FAF8-4E72-A70F-AA54E7B814E0}" type="pres">
      <dgm:prSet presAssocID="{2912754D-FD57-4FC7-93E6-67C51C5CFA17}" presName="rect2" presStyleLbl="node1" presStyleIdx="1" presStyleCnt="4" custScaleX="206721" custLinFactNeighborX="51633" custLinFactNeighborY="556">
        <dgm:presLayoutVars>
          <dgm:chMax val="0"/>
          <dgm:chPref val="0"/>
          <dgm:bulletEnabled val="1"/>
        </dgm:presLayoutVars>
      </dgm:prSet>
      <dgm:spPr/>
    </dgm:pt>
    <dgm:pt modelId="{8C304D48-EF99-4A45-B0B2-574171A474AE}" type="pres">
      <dgm:prSet presAssocID="{2912754D-FD57-4FC7-93E6-67C51C5CFA17}" presName="rect3" presStyleLbl="node1" presStyleIdx="2" presStyleCnt="4" custScaleX="204717" custLinFactNeighborX="-50072" custLinFactNeighborY="-786">
        <dgm:presLayoutVars>
          <dgm:chMax val="0"/>
          <dgm:chPref val="0"/>
          <dgm:bulletEnabled val="1"/>
        </dgm:presLayoutVars>
      </dgm:prSet>
      <dgm:spPr/>
    </dgm:pt>
    <dgm:pt modelId="{63414EDC-D65C-48F9-A912-C2E5A3291A1E}" type="pres">
      <dgm:prSet presAssocID="{2912754D-FD57-4FC7-93E6-67C51C5CFA17}" presName="rect4" presStyleLbl="node1" presStyleIdx="3" presStyleCnt="4" custScaleX="205623" custScaleY="97605" custLinFactNeighborX="50620" custLinFactNeighborY="-1344">
        <dgm:presLayoutVars>
          <dgm:chMax val="0"/>
          <dgm:chPref val="0"/>
          <dgm:bulletEnabled val="1"/>
        </dgm:presLayoutVars>
      </dgm:prSet>
      <dgm:spPr/>
    </dgm:pt>
  </dgm:ptLst>
  <dgm:cxnLst>
    <dgm:cxn modelId="{886AED0C-926F-4C4F-849E-A13947F907FA}" srcId="{2912754D-FD57-4FC7-93E6-67C51C5CFA17}" destId="{9C256D85-A000-4F44-8092-B0A174F80D74}" srcOrd="1" destOrd="0" parTransId="{E71DAAC1-43A2-4DB1-915B-E6F8D0E25E8E}" sibTransId="{26DA2BDF-11F5-4975-9035-95BCB47AE9E6}"/>
    <dgm:cxn modelId="{476C371B-940E-4328-AC69-F9F91173299B}" type="presOf" srcId="{9AE19B16-9009-46EF-8770-68306558FAAC}" destId="{8C304D48-EF99-4A45-B0B2-574171A474AE}" srcOrd="0" destOrd="0" presId="urn:microsoft.com/office/officeart/2005/8/layout/matrix2"/>
    <dgm:cxn modelId="{1E705925-F5EA-4640-A546-403A87848468}" type="presOf" srcId="{7EBD782F-2C55-42B0-ABED-86768EE6A43F}" destId="{EF6C7341-22AE-498F-B6E3-A9872F11AD01}" srcOrd="0" destOrd="0" presId="urn:microsoft.com/office/officeart/2005/8/layout/matrix2"/>
    <dgm:cxn modelId="{2A929125-0BD9-4F9B-8A79-DA3D030D109D}" type="presOf" srcId="{615145B6-C943-42CA-BA3E-245DFF71D183}" destId="{63414EDC-D65C-48F9-A912-C2E5A3291A1E}" srcOrd="0" destOrd="0" presId="urn:microsoft.com/office/officeart/2005/8/layout/matrix2"/>
    <dgm:cxn modelId="{800D6327-CE8B-406E-A0C0-3A2AC75F21E0}" srcId="{2912754D-FD57-4FC7-93E6-67C51C5CFA17}" destId="{7EBD782F-2C55-42B0-ABED-86768EE6A43F}" srcOrd="0" destOrd="0" parTransId="{94319E53-BDDE-4FB1-874E-3C2059FAE984}" sibTransId="{55CAD940-233E-47C0-826A-F9AC4CD0DB35}"/>
    <dgm:cxn modelId="{09354427-3894-437C-B742-CC5414706ED6}" type="presOf" srcId="{2912754D-FD57-4FC7-93E6-67C51C5CFA17}" destId="{16FEAD62-BA61-46BD-9ADD-7E0AD6C34D14}" srcOrd="0" destOrd="0" presId="urn:microsoft.com/office/officeart/2005/8/layout/matrix2"/>
    <dgm:cxn modelId="{A4E8693B-E72E-43AD-AE7C-A0C771D4AC13}" srcId="{2912754D-FD57-4FC7-93E6-67C51C5CFA17}" destId="{615145B6-C943-42CA-BA3E-245DFF71D183}" srcOrd="3" destOrd="0" parTransId="{45DA5A68-5255-497F-9E2B-806309F543EA}" sibTransId="{A19DD585-99E8-4141-84D1-1918C08EC083}"/>
    <dgm:cxn modelId="{33C8F43B-4FE6-4923-A00E-DBD25FE65A95}" type="presOf" srcId="{9C256D85-A000-4F44-8092-B0A174F80D74}" destId="{321851E6-FAF8-4E72-A70F-AA54E7B814E0}" srcOrd="0" destOrd="0" presId="urn:microsoft.com/office/officeart/2005/8/layout/matrix2"/>
    <dgm:cxn modelId="{B777E88E-6D0F-43F6-BB64-6DF79DF9C90D}" srcId="{2912754D-FD57-4FC7-93E6-67C51C5CFA17}" destId="{9AE19B16-9009-46EF-8770-68306558FAAC}" srcOrd="2" destOrd="0" parTransId="{C6DD8730-01C1-48B7-9B45-679ACB2A5A40}" sibTransId="{A544CE19-3569-4DB7-B0A1-5473907B455D}"/>
    <dgm:cxn modelId="{B73CA04B-C055-4E7F-95DC-0295AFB21DF6}" type="presParOf" srcId="{16FEAD62-BA61-46BD-9ADD-7E0AD6C34D14}" destId="{9BDE3DAB-8036-4EB8-B507-FF888400BE5D}" srcOrd="0" destOrd="0" presId="urn:microsoft.com/office/officeart/2005/8/layout/matrix2"/>
    <dgm:cxn modelId="{42987282-5C34-44C1-B2FC-D5D8CA3F65A3}" type="presParOf" srcId="{16FEAD62-BA61-46BD-9ADD-7E0AD6C34D14}" destId="{EF6C7341-22AE-498F-B6E3-A9872F11AD01}" srcOrd="1" destOrd="0" presId="urn:microsoft.com/office/officeart/2005/8/layout/matrix2"/>
    <dgm:cxn modelId="{CAA6F596-1A0C-4311-9068-8D7464E1E9CB}" type="presParOf" srcId="{16FEAD62-BA61-46BD-9ADD-7E0AD6C34D14}" destId="{321851E6-FAF8-4E72-A70F-AA54E7B814E0}" srcOrd="2" destOrd="0" presId="urn:microsoft.com/office/officeart/2005/8/layout/matrix2"/>
    <dgm:cxn modelId="{97611E1D-5164-41AC-820A-7BCC7FC06763}" type="presParOf" srcId="{16FEAD62-BA61-46BD-9ADD-7E0AD6C34D14}" destId="{8C304D48-EF99-4A45-B0B2-574171A474AE}" srcOrd="3" destOrd="0" presId="urn:microsoft.com/office/officeart/2005/8/layout/matrix2"/>
    <dgm:cxn modelId="{99C228ED-F35F-4A65-88D7-1A605521C7E1}" type="presParOf" srcId="{16FEAD62-BA61-46BD-9ADD-7E0AD6C34D14}" destId="{63414EDC-D65C-48F9-A912-C2E5A3291A1E}"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B14EE3-C453-4C7B-8300-F42DAA0B4FE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2177B68-DE79-4AFE-A80C-5B4795228FAE}">
      <dgm:prSet/>
      <dgm:spPr/>
      <dgm:t>
        <a:bodyPr/>
        <a:lstStyle/>
        <a:p>
          <a:r>
            <a:rPr lang="fr-FR"/>
            <a:t>les fontaines d’eau et remplisseurs de bouteilles;</a:t>
          </a:r>
          <a:endParaRPr lang="en-US"/>
        </a:p>
      </dgm:t>
    </dgm:pt>
    <dgm:pt modelId="{4DFB1808-EBC4-41D9-BEED-0EEA12732185}" type="parTrans" cxnId="{9F6C9DE1-DBF7-4B35-9272-4704FD487D45}">
      <dgm:prSet/>
      <dgm:spPr/>
      <dgm:t>
        <a:bodyPr/>
        <a:lstStyle/>
        <a:p>
          <a:endParaRPr lang="en-US"/>
        </a:p>
      </dgm:t>
    </dgm:pt>
    <dgm:pt modelId="{FAB8C36E-E1DC-4EA3-A420-5E678E97B2DF}" type="sibTrans" cxnId="{9F6C9DE1-DBF7-4B35-9272-4704FD487D45}">
      <dgm:prSet/>
      <dgm:spPr/>
      <dgm:t>
        <a:bodyPr/>
        <a:lstStyle/>
        <a:p>
          <a:endParaRPr lang="en-US"/>
        </a:p>
      </dgm:t>
    </dgm:pt>
    <dgm:pt modelId="{0D82BE56-9D8A-479D-95AF-5A3853DBDB8F}">
      <dgm:prSet/>
      <dgm:spPr/>
      <dgm:t>
        <a:bodyPr/>
        <a:lstStyle/>
        <a:p>
          <a:r>
            <a:rPr lang="fr-FR"/>
            <a:t>les points d’eau dans les classes préscolaires;</a:t>
          </a:r>
          <a:endParaRPr lang="en-US"/>
        </a:p>
      </dgm:t>
    </dgm:pt>
    <dgm:pt modelId="{5D32CA1E-91DD-4558-AD75-B6E6D68C0911}" type="parTrans" cxnId="{F241927B-FD3C-4CA1-95B9-FC3CE7715E76}">
      <dgm:prSet/>
      <dgm:spPr/>
      <dgm:t>
        <a:bodyPr/>
        <a:lstStyle/>
        <a:p>
          <a:endParaRPr lang="en-US"/>
        </a:p>
      </dgm:t>
    </dgm:pt>
    <dgm:pt modelId="{B83BB9E9-D29E-4E6A-B7E9-019C8C1B0591}" type="sibTrans" cxnId="{F241927B-FD3C-4CA1-95B9-FC3CE7715E76}">
      <dgm:prSet/>
      <dgm:spPr/>
      <dgm:t>
        <a:bodyPr/>
        <a:lstStyle/>
        <a:p>
          <a:endParaRPr lang="en-US"/>
        </a:p>
      </dgm:t>
    </dgm:pt>
    <dgm:pt modelId="{AEBFC256-2EF4-441C-ACA9-5BAADC4493AF}">
      <dgm:prSet/>
      <dgm:spPr/>
      <dgm:t>
        <a:bodyPr/>
        <a:lstStyle/>
        <a:p>
          <a:r>
            <a:rPr lang="fr-FR"/>
            <a:t>les points d’eau dans les classes primaires où les occupants ne peuvent pas se rendre de façon autonome aux fontaines d’eau (ex. : élèves handicapés);</a:t>
          </a:r>
          <a:endParaRPr lang="en-US"/>
        </a:p>
      </dgm:t>
    </dgm:pt>
    <dgm:pt modelId="{9A885841-3A94-43F9-B492-AD9F1701CA33}" type="parTrans" cxnId="{E940D1AF-13EA-4673-8CD2-BA36C64C61B5}">
      <dgm:prSet/>
      <dgm:spPr/>
      <dgm:t>
        <a:bodyPr/>
        <a:lstStyle/>
        <a:p>
          <a:endParaRPr lang="en-US"/>
        </a:p>
      </dgm:t>
    </dgm:pt>
    <dgm:pt modelId="{021D9026-1AAD-44E7-B3D1-E579F284A3A2}" type="sibTrans" cxnId="{E940D1AF-13EA-4673-8CD2-BA36C64C61B5}">
      <dgm:prSet/>
      <dgm:spPr/>
      <dgm:t>
        <a:bodyPr/>
        <a:lstStyle/>
        <a:p>
          <a:endParaRPr lang="en-US"/>
        </a:p>
      </dgm:t>
    </dgm:pt>
    <dgm:pt modelId="{863271CD-8767-4C65-AAE7-34E0CB3BB60C}">
      <dgm:prSet/>
      <dgm:spPr/>
      <dgm:t>
        <a:bodyPr/>
        <a:lstStyle/>
        <a:p>
          <a:r>
            <a:rPr lang="fr-FR"/>
            <a:t>les éviers des cuisines d’apprentissage, des laboratoires culinaires et d’entrepreneuriat, des cafétérias et des espaces de formation professionnelle liés à l’alimentation;</a:t>
          </a:r>
          <a:endParaRPr lang="en-US"/>
        </a:p>
      </dgm:t>
    </dgm:pt>
    <dgm:pt modelId="{24898E48-6BDC-4A7E-8D22-732F24192E72}" type="parTrans" cxnId="{3F96D7F7-90D5-4677-BE3B-E7B53A13CCDC}">
      <dgm:prSet/>
      <dgm:spPr/>
      <dgm:t>
        <a:bodyPr/>
        <a:lstStyle/>
        <a:p>
          <a:endParaRPr lang="en-US"/>
        </a:p>
      </dgm:t>
    </dgm:pt>
    <dgm:pt modelId="{50C6C7DD-F303-4712-A623-3DD1F21DB02B}" type="sibTrans" cxnId="{3F96D7F7-90D5-4677-BE3B-E7B53A13CCDC}">
      <dgm:prSet/>
      <dgm:spPr/>
      <dgm:t>
        <a:bodyPr/>
        <a:lstStyle/>
        <a:p>
          <a:endParaRPr lang="en-US"/>
        </a:p>
      </dgm:t>
    </dgm:pt>
    <dgm:pt modelId="{1842C40F-19E3-4007-BB14-878855E7D230}">
      <dgm:prSet/>
      <dgm:spPr/>
      <dgm:t>
        <a:bodyPr/>
        <a:lstStyle/>
        <a:p>
          <a:r>
            <a:rPr lang="fr-FR"/>
            <a:t>les éviers du salon du personnel;</a:t>
          </a:r>
          <a:endParaRPr lang="en-US"/>
        </a:p>
      </dgm:t>
    </dgm:pt>
    <dgm:pt modelId="{1755C3F7-8094-4B44-B6C8-F55D5208705B}" type="parTrans" cxnId="{E4FB836A-1FFC-4C29-AB81-7FCA6B126F2A}">
      <dgm:prSet/>
      <dgm:spPr/>
      <dgm:t>
        <a:bodyPr/>
        <a:lstStyle/>
        <a:p>
          <a:endParaRPr lang="en-US"/>
        </a:p>
      </dgm:t>
    </dgm:pt>
    <dgm:pt modelId="{6DA31DF0-0DB3-44EB-878E-A2E86C8471B8}" type="sibTrans" cxnId="{E4FB836A-1FFC-4C29-AB81-7FCA6B126F2A}">
      <dgm:prSet/>
      <dgm:spPr/>
      <dgm:t>
        <a:bodyPr/>
        <a:lstStyle/>
        <a:p>
          <a:endParaRPr lang="en-US"/>
        </a:p>
      </dgm:t>
    </dgm:pt>
    <dgm:pt modelId="{FAF9320E-A360-4F19-8985-79114B360617}">
      <dgm:prSet/>
      <dgm:spPr/>
      <dgm:t>
        <a:bodyPr/>
        <a:lstStyle/>
        <a:p>
          <a:r>
            <a:rPr lang="fr-FR"/>
            <a:t>le local de premiers soins</a:t>
          </a:r>
          <a:endParaRPr lang="en-US"/>
        </a:p>
      </dgm:t>
    </dgm:pt>
    <dgm:pt modelId="{FB622C2F-7ED5-41F9-A5F5-E38D12609300}" type="parTrans" cxnId="{56E1609E-DB55-454C-AE4E-77F3B6BB1EB0}">
      <dgm:prSet/>
      <dgm:spPr/>
      <dgm:t>
        <a:bodyPr/>
        <a:lstStyle/>
        <a:p>
          <a:endParaRPr lang="en-US"/>
        </a:p>
      </dgm:t>
    </dgm:pt>
    <dgm:pt modelId="{E78FF2CD-CF2A-4584-88E9-9645AA9497C0}" type="sibTrans" cxnId="{56E1609E-DB55-454C-AE4E-77F3B6BB1EB0}">
      <dgm:prSet/>
      <dgm:spPr/>
      <dgm:t>
        <a:bodyPr/>
        <a:lstStyle/>
        <a:p>
          <a:endParaRPr lang="en-US"/>
        </a:p>
      </dgm:t>
    </dgm:pt>
    <dgm:pt modelId="{101612FE-CF90-40E2-A05D-E93F8AA166D3}" type="pres">
      <dgm:prSet presAssocID="{72B14EE3-C453-4C7B-8300-F42DAA0B4FE3}" presName="diagram" presStyleCnt="0">
        <dgm:presLayoutVars>
          <dgm:dir/>
          <dgm:resizeHandles val="exact"/>
        </dgm:presLayoutVars>
      </dgm:prSet>
      <dgm:spPr/>
    </dgm:pt>
    <dgm:pt modelId="{F7AFCC32-ED78-438A-91AC-4AE6B450401B}" type="pres">
      <dgm:prSet presAssocID="{D2177B68-DE79-4AFE-A80C-5B4795228FAE}" presName="node" presStyleLbl="node1" presStyleIdx="0" presStyleCnt="6">
        <dgm:presLayoutVars>
          <dgm:bulletEnabled val="1"/>
        </dgm:presLayoutVars>
      </dgm:prSet>
      <dgm:spPr/>
    </dgm:pt>
    <dgm:pt modelId="{A9C26F7D-EFE9-4E28-AFF1-327133F00BFE}" type="pres">
      <dgm:prSet presAssocID="{FAB8C36E-E1DC-4EA3-A420-5E678E97B2DF}" presName="sibTrans" presStyleCnt="0"/>
      <dgm:spPr/>
    </dgm:pt>
    <dgm:pt modelId="{99DDB068-8859-46B5-B388-02FF1C839AAD}" type="pres">
      <dgm:prSet presAssocID="{0D82BE56-9D8A-479D-95AF-5A3853DBDB8F}" presName="node" presStyleLbl="node1" presStyleIdx="1" presStyleCnt="6">
        <dgm:presLayoutVars>
          <dgm:bulletEnabled val="1"/>
        </dgm:presLayoutVars>
      </dgm:prSet>
      <dgm:spPr/>
    </dgm:pt>
    <dgm:pt modelId="{A694DCBC-8AFC-456A-84E2-457AB7178896}" type="pres">
      <dgm:prSet presAssocID="{B83BB9E9-D29E-4E6A-B7E9-019C8C1B0591}" presName="sibTrans" presStyleCnt="0"/>
      <dgm:spPr/>
    </dgm:pt>
    <dgm:pt modelId="{E92AD7D4-9CA0-4C9B-8FB9-4ACCFCA5F6F3}" type="pres">
      <dgm:prSet presAssocID="{AEBFC256-2EF4-441C-ACA9-5BAADC4493AF}" presName="node" presStyleLbl="node1" presStyleIdx="2" presStyleCnt="6">
        <dgm:presLayoutVars>
          <dgm:bulletEnabled val="1"/>
        </dgm:presLayoutVars>
      </dgm:prSet>
      <dgm:spPr/>
    </dgm:pt>
    <dgm:pt modelId="{B463BC4A-8C64-4C95-8B27-2C7D9A4E021C}" type="pres">
      <dgm:prSet presAssocID="{021D9026-1AAD-44E7-B3D1-E579F284A3A2}" presName="sibTrans" presStyleCnt="0"/>
      <dgm:spPr/>
    </dgm:pt>
    <dgm:pt modelId="{6559541D-913E-4806-978A-872585C39D0C}" type="pres">
      <dgm:prSet presAssocID="{863271CD-8767-4C65-AAE7-34E0CB3BB60C}" presName="node" presStyleLbl="node1" presStyleIdx="3" presStyleCnt="6">
        <dgm:presLayoutVars>
          <dgm:bulletEnabled val="1"/>
        </dgm:presLayoutVars>
      </dgm:prSet>
      <dgm:spPr/>
    </dgm:pt>
    <dgm:pt modelId="{C4C1798A-B76A-4C9D-BAFF-3A354B32B1AE}" type="pres">
      <dgm:prSet presAssocID="{50C6C7DD-F303-4712-A623-3DD1F21DB02B}" presName="sibTrans" presStyleCnt="0"/>
      <dgm:spPr/>
    </dgm:pt>
    <dgm:pt modelId="{0B7EEF13-250E-47D0-BA19-63933F530CAE}" type="pres">
      <dgm:prSet presAssocID="{1842C40F-19E3-4007-BB14-878855E7D230}" presName="node" presStyleLbl="node1" presStyleIdx="4" presStyleCnt="6">
        <dgm:presLayoutVars>
          <dgm:bulletEnabled val="1"/>
        </dgm:presLayoutVars>
      </dgm:prSet>
      <dgm:spPr/>
    </dgm:pt>
    <dgm:pt modelId="{7CA27EAF-88AB-43F4-9B5B-B231C5A91379}" type="pres">
      <dgm:prSet presAssocID="{6DA31DF0-0DB3-44EB-878E-A2E86C8471B8}" presName="sibTrans" presStyleCnt="0"/>
      <dgm:spPr/>
    </dgm:pt>
    <dgm:pt modelId="{7C128311-C693-4BE1-B61A-E084A12F027E}" type="pres">
      <dgm:prSet presAssocID="{FAF9320E-A360-4F19-8985-79114B360617}" presName="node" presStyleLbl="node1" presStyleIdx="5" presStyleCnt="6">
        <dgm:presLayoutVars>
          <dgm:bulletEnabled val="1"/>
        </dgm:presLayoutVars>
      </dgm:prSet>
      <dgm:spPr/>
    </dgm:pt>
  </dgm:ptLst>
  <dgm:cxnLst>
    <dgm:cxn modelId="{37189D3B-123D-4B3C-9D51-582CA08C7B47}" type="presOf" srcId="{72B14EE3-C453-4C7B-8300-F42DAA0B4FE3}" destId="{101612FE-CF90-40E2-A05D-E93F8AA166D3}" srcOrd="0" destOrd="0" presId="urn:microsoft.com/office/officeart/2005/8/layout/default"/>
    <dgm:cxn modelId="{0F3F7662-41C1-4DA6-BA96-BC8AB83A43BA}" type="presOf" srcId="{D2177B68-DE79-4AFE-A80C-5B4795228FAE}" destId="{F7AFCC32-ED78-438A-91AC-4AE6B450401B}" srcOrd="0" destOrd="0" presId="urn:microsoft.com/office/officeart/2005/8/layout/default"/>
    <dgm:cxn modelId="{B752B466-339F-4C38-86EA-21FF4ADEEE03}" type="presOf" srcId="{863271CD-8767-4C65-AAE7-34E0CB3BB60C}" destId="{6559541D-913E-4806-978A-872585C39D0C}" srcOrd="0" destOrd="0" presId="urn:microsoft.com/office/officeart/2005/8/layout/default"/>
    <dgm:cxn modelId="{E4FB836A-1FFC-4C29-AB81-7FCA6B126F2A}" srcId="{72B14EE3-C453-4C7B-8300-F42DAA0B4FE3}" destId="{1842C40F-19E3-4007-BB14-878855E7D230}" srcOrd="4" destOrd="0" parTransId="{1755C3F7-8094-4B44-B6C8-F55D5208705B}" sibTransId="{6DA31DF0-0DB3-44EB-878E-A2E86C8471B8}"/>
    <dgm:cxn modelId="{1AB31C6E-49BD-4DFD-809E-80EDF5E0182C}" type="presOf" srcId="{1842C40F-19E3-4007-BB14-878855E7D230}" destId="{0B7EEF13-250E-47D0-BA19-63933F530CAE}" srcOrd="0" destOrd="0" presId="urn:microsoft.com/office/officeart/2005/8/layout/default"/>
    <dgm:cxn modelId="{BDB29050-FA15-4292-93F4-6A3892762D00}" type="presOf" srcId="{0D82BE56-9D8A-479D-95AF-5A3853DBDB8F}" destId="{99DDB068-8859-46B5-B388-02FF1C839AAD}" srcOrd="0" destOrd="0" presId="urn:microsoft.com/office/officeart/2005/8/layout/default"/>
    <dgm:cxn modelId="{F241927B-FD3C-4CA1-95B9-FC3CE7715E76}" srcId="{72B14EE3-C453-4C7B-8300-F42DAA0B4FE3}" destId="{0D82BE56-9D8A-479D-95AF-5A3853DBDB8F}" srcOrd="1" destOrd="0" parTransId="{5D32CA1E-91DD-4558-AD75-B6E6D68C0911}" sibTransId="{B83BB9E9-D29E-4E6A-B7E9-019C8C1B0591}"/>
    <dgm:cxn modelId="{2CA29E91-8887-41C4-A839-3F72B231B9D2}" type="presOf" srcId="{FAF9320E-A360-4F19-8985-79114B360617}" destId="{7C128311-C693-4BE1-B61A-E084A12F027E}" srcOrd="0" destOrd="0" presId="urn:microsoft.com/office/officeart/2005/8/layout/default"/>
    <dgm:cxn modelId="{56E1609E-DB55-454C-AE4E-77F3B6BB1EB0}" srcId="{72B14EE3-C453-4C7B-8300-F42DAA0B4FE3}" destId="{FAF9320E-A360-4F19-8985-79114B360617}" srcOrd="5" destOrd="0" parTransId="{FB622C2F-7ED5-41F9-A5F5-E38D12609300}" sibTransId="{E78FF2CD-CF2A-4584-88E9-9645AA9497C0}"/>
    <dgm:cxn modelId="{E940D1AF-13EA-4673-8CD2-BA36C64C61B5}" srcId="{72B14EE3-C453-4C7B-8300-F42DAA0B4FE3}" destId="{AEBFC256-2EF4-441C-ACA9-5BAADC4493AF}" srcOrd="2" destOrd="0" parTransId="{9A885841-3A94-43F9-B492-AD9F1701CA33}" sibTransId="{021D9026-1AAD-44E7-B3D1-E579F284A3A2}"/>
    <dgm:cxn modelId="{16C6F0CC-90AD-43FC-A90B-7964F32B5C6D}" type="presOf" srcId="{AEBFC256-2EF4-441C-ACA9-5BAADC4493AF}" destId="{E92AD7D4-9CA0-4C9B-8FB9-4ACCFCA5F6F3}" srcOrd="0" destOrd="0" presId="urn:microsoft.com/office/officeart/2005/8/layout/default"/>
    <dgm:cxn modelId="{9F6C9DE1-DBF7-4B35-9272-4704FD487D45}" srcId="{72B14EE3-C453-4C7B-8300-F42DAA0B4FE3}" destId="{D2177B68-DE79-4AFE-A80C-5B4795228FAE}" srcOrd="0" destOrd="0" parTransId="{4DFB1808-EBC4-41D9-BEED-0EEA12732185}" sibTransId="{FAB8C36E-E1DC-4EA3-A420-5E678E97B2DF}"/>
    <dgm:cxn modelId="{3F96D7F7-90D5-4677-BE3B-E7B53A13CCDC}" srcId="{72B14EE3-C453-4C7B-8300-F42DAA0B4FE3}" destId="{863271CD-8767-4C65-AAE7-34E0CB3BB60C}" srcOrd="3" destOrd="0" parTransId="{24898E48-6BDC-4A7E-8D22-732F24192E72}" sibTransId="{50C6C7DD-F303-4712-A623-3DD1F21DB02B}"/>
    <dgm:cxn modelId="{0DD16E28-D070-4A80-9475-07CCBD537912}" type="presParOf" srcId="{101612FE-CF90-40E2-A05D-E93F8AA166D3}" destId="{F7AFCC32-ED78-438A-91AC-4AE6B450401B}" srcOrd="0" destOrd="0" presId="urn:microsoft.com/office/officeart/2005/8/layout/default"/>
    <dgm:cxn modelId="{D77A63DC-0DB4-435D-9355-D19C14871ECE}" type="presParOf" srcId="{101612FE-CF90-40E2-A05D-E93F8AA166D3}" destId="{A9C26F7D-EFE9-4E28-AFF1-327133F00BFE}" srcOrd="1" destOrd="0" presId="urn:microsoft.com/office/officeart/2005/8/layout/default"/>
    <dgm:cxn modelId="{4FBE9206-8DAD-48B4-AF07-DE607EB97663}" type="presParOf" srcId="{101612FE-CF90-40E2-A05D-E93F8AA166D3}" destId="{99DDB068-8859-46B5-B388-02FF1C839AAD}" srcOrd="2" destOrd="0" presId="urn:microsoft.com/office/officeart/2005/8/layout/default"/>
    <dgm:cxn modelId="{D8BFE4F6-2463-4E31-8FBA-649679F9E375}" type="presParOf" srcId="{101612FE-CF90-40E2-A05D-E93F8AA166D3}" destId="{A694DCBC-8AFC-456A-84E2-457AB7178896}" srcOrd="3" destOrd="0" presId="urn:microsoft.com/office/officeart/2005/8/layout/default"/>
    <dgm:cxn modelId="{1A5BA8B9-84C4-41AB-8E57-245C89B54AD2}" type="presParOf" srcId="{101612FE-CF90-40E2-A05D-E93F8AA166D3}" destId="{E92AD7D4-9CA0-4C9B-8FB9-4ACCFCA5F6F3}" srcOrd="4" destOrd="0" presId="urn:microsoft.com/office/officeart/2005/8/layout/default"/>
    <dgm:cxn modelId="{3E313591-37B2-4C9F-BC40-48C65F89FB00}" type="presParOf" srcId="{101612FE-CF90-40E2-A05D-E93F8AA166D3}" destId="{B463BC4A-8C64-4C95-8B27-2C7D9A4E021C}" srcOrd="5" destOrd="0" presId="urn:microsoft.com/office/officeart/2005/8/layout/default"/>
    <dgm:cxn modelId="{80B54EEB-A265-46D7-BB5E-23F9249D7A11}" type="presParOf" srcId="{101612FE-CF90-40E2-A05D-E93F8AA166D3}" destId="{6559541D-913E-4806-978A-872585C39D0C}" srcOrd="6" destOrd="0" presId="urn:microsoft.com/office/officeart/2005/8/layout/default"/>
    <dgm:cxn modelId="{AE4A4F47-0F9B-4B38-80E0-343C97A8F5B6}" type="presParOf" srcId="{101612FE-CF90-40E2-A05D-E93F8AA166D3}" destId="{C4C1798A-B76A-4C9D-BAFF-3A354B32B1AE}" srcOrd="7" destOrd="0" presId="urn:microsoft.com/office/officeart/2005/8/layout/default"/>
    <dgm:cxn modelId="{1C0DFF05-67DA-4DC3-9FDC-903864B98729}" type="presParOf" srcId="{101612FE-CF90-40E2-A05D-E93F8AA166D3}" destId="{0B7EEF13-250E-47D0-BA19-63933F530CAE}" srcOrd="8" destOrd="0" presId="urn:microsoft.com/office/officeart/2005/8/layout/default"/>
    <dgm:cxn modelId="{03200B55-E4AF-480A-B39D-3A96AEEEF758}" type="presParOf" srcId="{101612FE-CF90-40E2-A05D-E93F8AA166D3}" destId="{7CA27EAF-88AB-43F4-9B5B-B231C5A91379}" srcOrd="9" destOrd="0" presId="urn:microsoft.com/office/officeart/2005/8/layout/default"/>
    <dgm:cxn modelId="{7786C88E-658C-4C13-9834-4F71334E6331}" type="presParOf" srcId="{101612FE-CF90-40E2-A05D-E93F8AA166D3}" destId="{7C128311-C693-4BE1-B61A-E084A12F027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63C50-0C7F-4A64-8039-72400E0B9D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8F78B8-90A8-4627-AB7B-0954CEDB2160}">
      <dgm:prSet/>
      <dgm:spPr/>
      <dgm:t>
        <a:bodyPr/>
        <a:lstStyle/>
        <a:p>
          <a:r>
            <a:rPr lang="fr-FR"/>
            <a:t>les éviers des autres classes;</a:t>
          </a:r>
          <a:endParaRPr lang="en-US"/>
        </a:p>
      </dgm:t>
    </dgm:pt>
    <dgm:pt modelId="{0759105E-83A8-48A5-A586-01610C1D0BDC}" type="parTrans" cxnId="{CFE418A8-8C39-4F79-B570-1515CF3FAA7D}">
      <dgm:prSet/>
      <dgm:spPr/>
      <dgm:t>
        <a:bodyPr/>
        <a:lstStyle/>
        <a:p>
          <a:endParaRPr lang="en-US"/>
        </a:p>
      </dgm:t>
    </dgm:pt>
    <dgm:pt modelId="{B96E0E3A-9B5C-4CB8-98A0-275766A5F5F1}" type="sibTrans" cxnId="{CFE418A8-8C39-4F79-B570-1515CF3FAA7D}">
      <dgm:prSet/>
      <dgm:spPr/>
      <dgm:t>
        <a:bodyPr/>
        <a:lstStyle/>
        <a:p>
          <a:endParaRPr lang="en-US"/>
        </a:p>
      </dgm:t>
    </dgm:pt>
    <dgm:pt modelId="{AD05F471-C187-4EB4-89BD-A41662BD9411}">
      <dgm:prSet/>
      <dgm:spPr/>
      <dgm:t>
        <a:bodyPr/>
        <a:lstStyle/>
        <a:p>
          <a:r>
            <a:rPr lang="fr-FR"/>
            <a:t>les éviers des laboratoires; </a:t>
          </a:r>
          <a:endParaRPr lang="en-US"/>
        </a:p>
      </dgm:t>
    </dgm:pt>
    <dgm:pt modelId="{FFF2AE70-3D85-47D5-A7ED-9EBA84C645BD}" type="parTrans" cxnId="{FCF4F4F9-E8D8-4BB9-B1D5-7879AED5AA66}">
      <dgm:prSet/>
      <dgm:spPr/>
      <dgm:t>
        <a:bodyPr/>
        <a:lstStyle/>
        <a:p>
          <a:endParaRPr lang="en-US"/>
        </a:p>
      </dgm:t>
    </dgm:pt>
    <dgm:pt modelId="{BEEA071D-2C06-4B69-A82F-5B0B85BAB9B5}" type="sibTrans" cxnId="{FCF4F4F9-E8D8-4BB9-B1D5-7879AED5AA66}">
      <dgm:prSet/>
      <dgm:spPr/>
      <dgm:t>
        <a:bodyPr/>
        <a:lstStyle/>
        <a:p>
          <a:endParaRPr lang="en-US"/>
        </a:p>
      </dgm:t>
    </dgm:pt>
    <dgm:pt modelId="{0A0DA507-7B1A-42DE-8C29-2556E149A950}">
      <dgm:prSet/>
      <dgm:spPr/>
      <dgm:t>
        <a:bodyPr/>
        <a:lstStyle/>
        <a:p>
          <a:r>
            <a:rPr lang="fr-FR"/>
            <a:t>les éviers des autres locaux spécialisés et des bureaux;</a:t>
          </a:r>
          <a:endParaRPr lang="en-US"/>
        </a:p>
      </dgm:t>
    </dgm:pt>
    <dgm:pt modelId="{C2A95EC5-03CE-4136-A7DC-52DBD1A4DD58}" type="parTrans" cxnId="{D04670B0-7924-4BAF-9A51-639BD62AAD63}">
      <dgm:prSet/>
      <dgm:spPr/>
      <dgm:t>
        <a:bodyPr/>
        <a:lstStyle/>
        <a:p>
          <a:endParaRPr lang="en-US"/>
        </a:p>
      </dgm:t>
    </dgm:pt>
    <dgm:pt modelId="{64013881-4CAE-40EE-BFD5-55BE9ED181F0}" type="sibTrans" cxnId="{D04670B0-7924-4BAF-9A51-639BD62AAD63}">
      <dgm:prSet/>
      <dgm:spPr/>
      <dgm:t>
        <a:bodyPr/>
        <a:lstStyle/>
        <a:p>
          <a:endParaRPr lang="en-US"/>
        </a:p>
      </dgm:t>
    </dgm:pt>
    <dgm:pt modelId="{AC367C4C-2E1D-44A4-8883-A759071FA376}">
      <dgm:prSet/>
      <dgm:spPr/>
      <dgm:t>
        <a:bodyPr/>
        <a:lstStyle/>
        <a:p>
          <a:r>
            <a:rPr lang="fr-FR"/>
            <a:t>les lavabos des salles de toilettes</a:t>
          </a:r>
          <a:endParaRPr lang="en-US"/>
        </a:p>
      </dgm:t>
    </dgm:pt>
    <dgm:pt modelId="{B7460DEB-9250-433D-A34F-46E372879CF3}" type="parTrans" cxnId="{E96B031C-6BD0-48F7-B93D-99B50E14D28E}">
      <dgm:prSet/>
      <dgm:spPr/>
      <dgm:t>
        <a:bodyPr/>
        <a:lstStyle/>
        <a:p>
          <a:endParaRPr lang="en-US"/>
        </a:p>
      </dgm:t>
    </dgm:pt>
    <dgm:pt modelId="{BBD840F1-C73F-4C4D-8AEA-13F574F27017}" type="sibTrans" cxnId="{E96B031C-6BD0-48F7-B93D-99B50E14D28E}">
      <dgm:prSet/>
      <dgm:spPr/>
      <dgm:t>
        <a:bodyPr/>
        <a:lstStyle/>
        <a:p>
          <a:endParaRPr lang="en-US"/>
        </a:p>
      </dgm:t>
    </dgm:pt>
    <dgm:pt modelId="{0A6A1468-E584-4245-9237-C9A0ED6CC22A}" type="pres">
      <dgm:prSet presAssocID="{3C163C50-0C7F-4A64-8039-72400E0B9D12}" presName="linear" presStyleCnt="0">
        <dgm:presLayoutVars>
          <dgm:animLvl val="lvl"/>
          <dgm:resizeHandles val="exact"/>
        </dgm:presLayoutVars>
      </dgm:prSet>
      <dgm:spPr/>
    </dgm:pt>
    <dgm:pt modelId="{7F24A935-E7CF-47E1-B3C4-14660E175FC4}" type="pres">
      <dgm:prSet presAssocID="{978F78B8-90A8-4627-AB7B-0954CEDB2160}" presName="parentText" presStyleLbl="node1" presStyleIdx="0" presStyleCnt="4">
        <dgm:presLayoutVars>
          <dgm:chMax val="0"/>
          <dgm:bulletEnabled val="1"/>
        </dgm:presLayoutVars>
      </dgm:prSet>
      <dgm:spPr/>
    </dgm:pt>
    <dgm:pt modelId="{DFB75A65-2070-4A33-8946-80C37332B763}" type="pres">
      <dgm:prSet presAssocID="{B96E0E3A-9B5C-4CB8-98A0-275766A5F5F1}" presName="spacer" presStyleCnt="0"/>
      <dgm:spPr/>
    </dgm:pt>
    <dgm:pt modelId="{C04C1267-8E29-4526-B23E-1D0FFEB286B3}" type="pres">
      <dgm:prSet presAssocID="{AD05F471-C187-4EB4-89BD-A41662BD9411}" presName="parentText" presStyleLbl="node1" presStyleIdx="1" presStyleCnt="4">
        <dgm:presLayoutVars>
          <dgm:chMax val="0"/>
          <dgm:bulletEnabled val="1"/>
        </dgm:presLayoutVars>
      </dgm:prSet>
      <dgm:spPr/>
    </dgm:pt>
    <dgm:pt modelId="{577255BE-EA52-4FE7-BCA9-B3333E5E8E7F}" type="pres">
      <dgm:prSet presAssocID="{BEEA071D-2C06-4B69-A82F-5B0B85BAB9B5}" presName="spacer" presStyleCnt="0"/>
      <dgm:spPr/>
    </dgm:pt>
    <dgm:pt modelId="{9E58E05D-3A72-4C92-BB80-1DE8B7298364}" type="pres">
      <dgm:prSet presAssocID="{0A0DA507-7B1A-42DE-8C29-2556E149A950}" presName="parentText" presStyleLbl="node1" presStyleIdx="2" presStyleCnt="4">
        <dgm:presLayoutVars>
          <dgm:chMax val="0"/>
          <dgm:bulletEnabled val="1"/>
        </dgm:presLayoutVars>
      </dgm:prSet>
      <dgm:spPr/>
    </dgm:pt>
    <dgm:pt modelId="{DB70605F-8DA2-45F7-BF68-E2E55F18B42A}" type="pres">
      <dgm:prSet presAssocID="{64013881-4CAE-40EE-BFD5-55BE9ED181F0}" presName="spacer" presStyleCnt="0"/>
      <dgm:spPr/>
    </dgm:pt>
    <dgm:pt modelId="{04B3AE9C-8A8D-44F9-9F77-671ADCA3B605}" type="pres">
      <dgm:prSet presAssocID="{AC367C4C-2E1D-44A4-8883-A759071FA376}" presName="parentText" presStyleLbl="node1" presStyleIdx="3" presStyleCnt="4">
        <dgm:presLayoutVars>
          <dgm:chMax val="0"/>
          <dgm:bulletEnabled val="1"/>
        </dgm:presLayoutVars>
      </dgm:prSet>
      <dgm:spPr/>
    </dgm:pt>
  </dgm:ptLst>
  <dgm:cxnLst>
    <dgm:cxn modelId="{87448F0E-F81C-4339-9E32-0C59DBABD889}" type="presOf" srcId="{3C163C50-0C7F-4A64-8039-72400E0B9D12}" destId="{0A6A1468-E584-4245-9237-C9A0ED6CC22A}" srcOrd="0" destOrd="0" presId="urn:microsoft.com/office/officeart/2005/8/layout/vList2"/>
    <dgm:cxn modelId="{E96B031C-6BD0-48F7-B93D-99B50E14D28E}" srcId="{3C163C50-0C7F-4A64-8039-72400E0B9D12}" destId="{AC367C4C-2E1D-44A4-8883-A759071FA376}" srcOrd="3" destOrd="0" parTransId="{B7460DEB-9250-433D-A34F-46E372879CF3}" sibTransId="{BBD840F1-C73F-4C4D-8AEA-13F574F27017}"/>
    <dgm:cxn modelId="{BDA4BA22-4424-4864-9097-E4FC9D4005DC}" type="presOf" srcId="{AD05F471-C187-4EB4-89BD-A41662BD9411}" destId="{C04C1267-8E29-4526-B23E-1D0FFEB286B3}" srcOrd="0" destOrd="0" presId="urn:microsoft.com/office/officeart/2005/8/layout/vList2"/>
    <dgm:cxn modelId="{3F00532D-3964-4C89-B89F-16B2BF43EE6F}" type="presOf" srcId="{978F78B8-90A8-4627-AB7B-0954CEDB2160}" destId="{7F24A935-E7CF-47E1-B3C4-14660E175FC4}" srcOrd="0" destOrd="0" presId="urn:microsoft.com/office/officeart/2005/8/layout/vList2"/>
    <dgm:cxn modelId="{7163E497-66FA-46A2-A994-67D0B0339F75}" type="presOf" srcId="{AC367C4C-2E1D-44A4-8883-A759071FA376}" destId="{04B3AE9C-8A8D-44F9-9F77-671ADCA3B605}" srcOrd="0" destOrd="0" presId="urn:microsoft.com/office/officeart/2005/8/layout/vList2"/>
    <dgm:cxn modelId="{CFE418A8-8C39-4F79-B570-1515CF3FAA7D}" srcId="{3C163C50-0C7F-4A64-8039-72400E0B9D12}" destId="{978F78B8-90A8-4627-AB7B-0954CEDB2160}" srcOrd="0" destOrd="0" parTransId="{0759105E-83A8-48A5-A586-01610C1D0BDC}" sibTransId="{B96E0E3A-9B5C-4CB8-98A0-275766A5F5F1}"/>
    <dgm:cxn modelId="{D04670B0-7924-4BAF-9A51-639BD62AAD63}" srcId="{3C163C50-0C7F-4A64-8039-72400E0B9D12}" destId="{0A0DA507-7B1A-42DE-8C29-2556E149A950}" srcOrd="2" destOrd="0" parTransId="{C2A95EC5-03CE-4136-A7DC-52DBD1A4DD58}" sibTransId="{64013881-4CAE-40EE-BFD5-55BE9ED181F0}"/>
    <dgm:cxn modelId="{FCF4F4F9-E8D8-4BB9-B1D5-7879AED5AA66}" srcId="{3C163C50-0C7F-4A64-8039-72400E0B9D12}" destId="{AD05F471-C187-4EB4-89BD-A41662BD9411}" srcOrd="1" destOrd="0" parTransId="{FFF2AE70-3D85-47D5-A7ED-9EBA84C645BD}" sibTransId="{BEEA071D-2C06-4B69-A82F-5B0B85BAB9B5}"/>
    <dgm:cxn modelId="{911950FA-B080-4685-A103-0F32E58E70FB}" type="presOf" srcId="{0A0DA507-7B1A-42DE-8C29-2556E149A950}" destId="{9E58E05D-3A72-4C92-BB80-1DE8B7298364}" srcOrd="0" destOrd="0" presId="urn:microsoft.com/office/officeart/2005/8/layout/vList2"/>
    <dgm:cxn modelId="{4EE365A2-868A-4EBB-91D5-4E07AD44EE16}" type="presParOf" srcId="{0A6A1468-E584-4245-9237-C9A0ED6CC22A}" destId="{7F24A935-E7CF-47E1-B3C4-14660E175FC4}" srcOrd="0" destOrd="0" presId="urn:microsoft.com/office/officeart/2005/8/layout/vList2"/>
    <dgm:cxn modelId="{FBACE5D1-C01D-40A6-9E72-C1AED2DD06F5}" type="presParOf" srcId="{0A6A1468-E584-4245-9237-C9A0ED6CC22A}" destId="{DFB75A65-2070-4A33-8946-80C37332B763}" srcOrd="1" destOrd="0" presId="urn:microsoft.com/office/officeart/2005/8/layout/vList2"/>
    <dgm:cxn modelId="{328C5F9C-EEC6-45FC-AE94-65BDD4FBE4A7}" type="presParOf" srcId="{0A6A1468-E584-4245-9237-C9A0ED6CC22A}" destId="{C04C1267-8E29-4526-B23E-1D0FFEB286B3}" srcOrd="2" destOrd="0" presId="urn:microsoft.com/office/officeart/2005/8/layout/vList2"/>
    <dgm:cxn modelId="{0C3EA0B1-DB68-40AD-8AE2-A0B283A9E1F5}" type="presParOf" srcId="{0A6A1468-E584-4245-9237-C9A0ED6CC22A}" destId="{577255BE-EA52-4FE7-BCA9-B3333E5E8E7F}" srcOrd="3" destOrd="0" presId="urn:microsoft.com/office/officeart/2005/8/layout/vList2"/>
    <dgm:cxn modelId="{40B656A0-2FCA-4A94-8023-ED57FD34DA49}" type="presParOf" srcId="{0A6A1468-E584-4245-9237-C9A0ED6CC22A}" destId="{9E58E05D-3A72-4C92-BB80-1DE8B7298364}" srcOrd="4" destOrd="0" presId="urn:microsoft.com/office/officeart/2005/8/layout/vList2"/>
    <dgm:cxn modelId="{936F9294-7223-46A5-92FF-6D54CB0A37EE}" type="presParOf" srcId="{0A6A1468-E584-4245-9237-C9A0ED6CC22A}" destId="{DB70605F-8DA2-45F7-BF68-E2E55F18B42A}" srcOrd="5" destOrd="0" presId="urn:microsoft.com/office/officeart/2005/8/layout/vList2"/>
    <dgm:cxn modelId="{FEAFB441-B1B4-41A9-8313-46A3E8CE13A7}" type="presParOf" srcId="{0A6A1468-E584-4245-9237-C9A0ED6CC22A}" destId="{04B3AE9C-8A8D-44F9-9F77-671ADCA3B6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01DBE1-EEFB-4BC9-B35D-B2DD2E252FF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0FCC865B-DBFE-4382-AF85-D82D9379E168}">
      <dgm:prSet/>
      <dgm:spPr/>
      <dgm:t>
        <a:bodyPr/>
        <a:lstStyle/>
        <a:p>
          <a:r>
            <a:rPr lang="fr-FR"/>
            <a:t>▪ Si la concentration de plomb au point d’eau testé est inférieure à  5 μg/L, celui-ci est conforme et sera testé à nouveau dans cinq ans. </a:t>
          </a:r>
          <a:endParaRPr lang="en-US"/>
        </a:p>
      </dgm:t>
    </dgm:pt>
    <dgm:pt modelId="{4DAC890D-3605-471D-A5D8-E0F3678BD91D}" type="parTrans" cxnId="{747C67CA-9136-43CC-B594-73E37D1380FA}">
      <dgm:prSet/>
      <dgm:spPr/>
      <dgm:t>
        <a:bodyPr/>
        <a:lstStyle/>
        <a:p>
          <a:endParaRPr lang="en-US"/>
        </a:p>
      </dgm:t>
    </dgm:pt>
    <dgm:pt modelId="{90B5D9A6-84DE-4110-9C53-12A1E5CEDE58}" type="sibTrans" cxnId="{747C67CA-9136-43CC-B594-73E37D1380FA}">
      <dgm:prSet/>
      <dgm:spPr/>
      <dgm:t>
        <a:bodyPr/>
        <a:lstStyle/>
        <a:p>
          <a:endParaRPr lang="en-US"/>
        </a:p>
      </dgm:t>
    </dgm:pt>
    <dgm:pt modelId="{43547A9D-6D42-4680-A0FE-55D05126ADFB}">
      <dgm:prSet/>
      <dgm:spPr/>
      <dgm:t>
        <a:bodyPr/>
        <a:lstStyle/>
        <a:p>
          <a:r>
            <a:rPr lang="fr-FR"/>
            <a:t>▪ Si la concentration de plomb au point d’eau testé est supérieure à 5 μg/L, celui-ci est non conforme et doit être sécurisé immédiatement. </a:t>
          </a:r>
          <a:endParaRPr lang="en-US"/>
        </a:p>
      </dgm:t>
    </dgm:pt>
    <dgm:pt modelId="{FE8EFCE9-765E-4843-9624-8A4D8E321A78}" type="parTrans" cxnId="{911C994D-EFDC-4E2C-BB37-A88E53D7D602}">
      <dgm:prSet/>
      <dgm:spPr/>
      <dgm:t>
        <a:bodyPr/>
        <a:lstStyle/>
        <a:p>
          <a:endParaRPr lang="en-US"/>
        </a:p>
      </dgm:t>
    </dgm:pt>
    <dgm:pt modelId="{94C6C90F-4F4E-4C22-9BCE-0E4CA9444FCF}" type="sibTrans" cxnId="{911C994D-EFDC-4E2C-BB37-A88E53D7D602}">
      <dgm:prSet/>
      <dgm:spPr/>
      <dgm:t>
        <a:bodyPr/>
        <a:lstStyle/>
        <a:p>
          <a:endParaRPr lang="en-US"/>
        </a:p>
      </dgm:t>
    </dgm:pt>
    <dgm:pt modelId="{62B306B9-C8D0-48F9-BAA9-EAD2B7DA5A4B}" type="pres">
      <dgm:prSet presAssocID="{4501DBE1-EEFB-4BC9-B35D-B2DD2E252FF8}" presName="hierChild1" presStyleCnt="0">
        <dgm:presLayoutVars>
          <dgm:chPref val="1"/>
          <dgm:dir/>
          <dgm:animOne val="branch"/>
          <dgm:animLvl val="lvl"/>
          <dgm:resizeHandles/>
        </dgm:presLayoutVars>
      </dgm:prSet>
      <dgm:spPr/>
    </dgm:pt>
    <dgm:pt modelId="{B856DC3D-B16E-485F-BE6A-E39E584713EA}" type="pres">
      <dgm:prSet presAssocID="{0FCC865B-DBFE-4382-AF85-D82D9379E168}" presName="hierRoot1" presStyleCnt="0"/>
      <dgm:spPr/>
    </dgm:pt>
    <dgm:pt modelId="{729195BB-0502-44A8-A660-AF4496BF4AAA}" type="pres">
      <dgm:prSet presAssocID="{0FCC865B-DBFE-4382-AF85-D82D9379E168}" presName="composite" presStyleCnt="0"/>
      <dgm:spPr/>
    </dgm:pt>
    <dgm:pt modelId="{1A40E7F7-A2C6-4E6C-B1E2-0512C9D8E300}" type="pres">
      <dgm:prSet presAssocID="{0FCC865B-DBFE-4382-AF85-D82D9379E168}" presName="background" presStyleLbl="node0" presStyleIdx="0" presStyleCnt="2"/>
      <dgm:spPr/>
    </dgm:pt>
    <dgm:pt modelId="{EE8B5033-A225-4F32-872F-14A151E775B9}" type="pres">
      <dgm:prSet presAssocID="{0FCC865B-DBFE-4382-AF85-D82D9379E168}" presName="text" presStyleLbl="fgAcc0" presStyleIdx="0" presStyleCnt="2">
        <dgm:presLayoutVars>
          <dgm:chPref val="3"/>
        </dgm:presLayoutVars>
      </dgm:prSet>
      <dgm:spPr/>
    </dgm:pt>
    <dgm:pt modelId="{32929538-49CD-42A6-A85E-564105B1F6B5}" type="pres">
      <dgm:prSet presAssocID="{0FCC865B-DBFE-4382-AF85-D82D9379E168}" presName="hierChild2" presStyleCnt="0"/>
      <dgm:spPr/>
    </dgm:pt>
    <dgm:pt modelId="{66CC47C6-2EA7-41CB-8E98-7C14B7BD2DAD}" type="pres">
      <dgm:prSet presAssocID="{43547A9D-6D42-4680-A0FE-55D05126ADFB}" presName="hierRoot1" presStyleCnt="0"/>
      <dgm:spPr/>
    </dgm:pt>
    <dgm:pt modelId="{8498153D-13BF-42BA-A958-E98984E82DE4}" type="pres">
      <dgm:prSet presAssocID="{43547A9D-6D42-4680-A0FE-55D05126ADFB}" presName="composite" presStyleCnt="0"/>
      <dgm:spPr/>
    </dgm:pt>
    <dgm:pt modelId="{2C4C715A-736C-48AD-AFC8-702E97EBCC7F}" type="pres">
      <dgm:prSet presAssocID="{43547A9D-6D42-4680-A0FE-55D05126ADFB}" presName="background" presStyleLbl="node0" presStyleIdx="1" presStyleCnt="2"/>
      <dgm:spPr/>
    </dgm:pt>
    <dgm:pt modelId="{0A4769C5-732E-49C9-96CA-E0272AF50268}" type="pres">
      <dgm:prSet presAssocID="{43547A9D-6D42-4680-A0FE-55D05126ADFB}" presName="text" presStyleLbl="fgAcc0" presStyleIdx="1" presStyleCnt="2">
        <dgm:presLayoutVars>
          <dgm:chPref val="3"/>
        </dgm:presLayoutVars>
      </dgm:prSet>
      <dgm:spPr/>
    </dgm:pt>
    <dgm:pt modelId="{49055E21-D616-4520-891E-66FB3DA1BF93}" type="pres">
      <dgm:prSet presAssocID="{43547A9D-6D42-4680-A0FE-55D05126ADFB}" presName="hierChild2" presStyleCnt="0"/>
      <dgm:spPr/>
    </dgm:pt>
  </dgm:ptLst>
  <dgm:cxnLst>
    <dgm:cxn modelId="{911C994D-EFDC-4E2C-BB37-A88E53D7D602}" srcId="{4501DBE1-EEFB-4BC9-B35D-B2DD2E252FF8}" destId="{43547A9D-6D42-4680-A0FE-55D05126ADFB}" srcOrd="1" destOrd="0" parTransId="{FE8EFCE9-765E-4843-9624-8A4D8E321A78}" sibTransId="{94C6C90F-4F4E-4C22-9BCE-0E4CA9444FCF}"/>
    <dgm:cxn modelId="{34FEE382-2948-4075-97AC-5E6D1DEE8E70}" type="presOf" srcId="{4501DBE1-EEFB-4BC9-B35D-B2DD2E252FF8}" destId="{62B306B9-C8D0-48F9-BAA9-EAD2B7DA5A4B}" srcOrd="0" destOrd="0" presId="urn:microsoft.com/office/officeart/2005/8/layout/hierarchy1"/>
    <dgm:cxn modelId="{6D6037B8-3052-4135-867A-DF306760D5C1}" type="presOf" srcId="{43547A9D-6D42-4680-A0FE-55D05126ADFB}" destId="{0A4769C5-732E-49C9-96CA-E0272AF50268}" srcOrd="0" destOrd="0" presId="urn:microsoft.com/office/officeart/2005/8/layout/hierarchy1"/>
    <dgm:cxn modelId="{747C67CA-9136-43CC-B594-73E37D1380FA}" srcId="{4501DBE1-EEFB-4BC9-B35D-B2DD2E252FF8}" destId="{0FCC865B-DBFE-4382-AF85-D82D9379E168}" srcOrd="0" destOrd="0" parTransId="{4DAC890D-3605-471D-A5D8-E0F3678BD91D}" sibTransId="{90B5D9A6-84DE-4110-9C53-12A1E5CEDE58}"/>
    <dgm:cxn modelId="{4BCBACEE-6FA7-4798-B361-953C82C3C310}" type="presOf" srcId="{0FCC865B-DBFE-4382-AF85-D82D9379E168}" destId="{EE8B5033-A225-4F32-872F-14A151E775B9}" srcOrd="0" destOrd="0" presId="urn:microsoft.com/office/officeart/2005/8/layout/hierarchy1"/>
    <dgm:cxn modelId="{EE21C24C-3BA8-4AC0-B8E3-060D7CE7D3BB}" type="presParOf" srcId="{62B306B9-C8D0-48F9-BAA9-EAD2B7DA5A4B}" destId="{B856DC3D-B16E-485F-BE6A-E39E584713EA}" srcOrd="0" destOrd="0" presId="urn:microsoft.com/office/officeart/2005/8/layout/hierarchy1"/>
    <dgm:cxn modelId="{0F78FDD9-C366-45E1-807A-CDFE11E3902C}" type="presParOf" srcId="{B856DC3D-B16E-485F-BE6A-E39E584713EA}" destId="{729195BB-0502-44A8-A660-AF4496BF4AAA}" srcOrd="0" destOrd="0" presId="urn:microsoft.com/office/officeart/2005/8/layout/hierarchy1"/>
    <dgm:cxn modelId="{36B23CB1-BE0D-4903-AB47-6EA1C38F9D03}" type="presParOf" srcId="{729195BB-0502-44A8-A660-AF4496BF4AAA}" destId="{1A40E7F7-A2C6-4E6C-B1E2-0512C9D8E300}" srcOrd="0" destOrd="0" presId="urn:microsoft.com/office/officeart/2005/8/layout/hierarchy1"/>
    <dgm:cxn modelId="{EB9F6D22-D9DE-4ADA-A62D-C52F64A953AB}" type="presParOf" srcId="{729195BB-0502-44A8-A660-AF4496BF4AAA}" destId="{EE8B5033-A225-4F32-872F-14A151E775B9}" srcOrd="1" destOrd="0" presId="urn:microsoft.com/office/officeart/2005/8/layout/hierarchy1"/>
    <dgm:cxn modelId="{498EB6D8-12FA-4BC6-96C7-56FF10DB169A}" type="presParOf" srcId="{B856DC3D-B16E-485F-BE6A-E39E584713EA}" destId="{32929538-49CD-42A6-A85E-564105B1F6B5}" srcOrd="1" destOrd="0" presId="urn:microsoft.com/office/officeart/2005/8/layout/hierarchy1"/>
    <dgm:cxn modelId="{84D4BA87-6BFC-4B51-B33F-145EC3B3A316}" type="presParOf" srcId="{62B306B9-C8D0-48F9-BAA9-EAD2B7DA5A4B}" destId="{66CC47C6-2EA7-41CB-8E98-7C14B7BD2DAD}" srcOrd="1" destOrd="0" presId="urn:microsoft.com/office/officeart/2005/8/layout/hierarchy1"/>
    <dgm:cxn modelId="{1D5A78E2-CB5C-4F32-A286-BC4DD8F451D1}" type="presParOf" srcId="{66CC47C6-2EA7-41CB-8E98-7C14B7BD2DAD}" destId="{8498153D-13BF-42BA-A958-E98984E82DE4}" srcOrd="0" destOrd="0" presId="urn:microsoft.com/office/officeart/2005/8/layout/hierarchy1"/>
    <dgm:cxn modelId="{7AB199B9-286D-4A7E-A955-B4F5BAA75B8A}" type="presParOf" srcId="{8498153D-13BF-42BA-A958-E98984E82DE4}" destId="{2C4C715A-736C-48AD-AFC8-702E97EBCC7F}" srcOrd="0" destOrd="0" presId="urn:microsoft.com/office/officeart/2005/8/layout/hierarchy1"/>
    <dgm:cxn modelId="{E493E1C4-3419-4708-8F35-4D7EC8FC5151}" type="presParOf" srcId="{8498153D-13BF-42BA-A958-E98984E82DE4}" destId="{0A4769C5-732E-49C9-96CA-E0272AF50268}" srcOrd="1" destOrd="0" presId="urn:microsoft.com/office/officeart/2005/8/layout/hierarchy1"/>
    <dgm:cxn modelId="{2D763889-49CE-49B2-B203-276C95C16EA9}" type="presParOf" srcId="{66CC47C6-2EA7-41CB-8E98-7C14B7BD2DAD}" destId="{49055E21-D616-4520-891E-66FB3DA1BF9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390E56-B4CB-4C11-AB06-C358313E05F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53D1E43-1D49-4E4E-9ECA-074090EF8720}">
      <dgm:prSet/>
      <dgm:spPr/>
      <dgm:t>
        <a:bodyPr/>
        <a:lstStyle/>
        <a:p>
          <a:r>
            <a:rPr lang="fr-CA"/>
            <a:t>Tous les points d’eau doivent être identifiés par l’une ou l’autre des affiches.</a:t>
          </a:r>
          <a:endParaRPr lang="en-US"/>
        </a:p>
      </dgm:t>
    </dgm:pt>
    <dgm:pt modelId="{56F16560-93CB-4E35-9F5F-7E683EC33F26}" type="parTrans" cxnId="{1E773B9B-C2D6-48E2-A0BA-ABCE18C28C9A}">
      <dgm:prSet/>
      <dgm:spPr/>
      <dgm:t>
        <a:bodyPr/>
        <a:lstStyle/>
        <a:p>
          <a:endParaRPr lang="en-US"/>
        </a:p>
      </dgm:t>
    </dgm:pt>
    <dgm:pt modelId="{5C3596FB-969E-4FD8-8BFD-F6C919467A20}" type="sibTrans" cxnId="{1E773B9B-C2D6-48E2-A0BA-ABCE18C28C9A}">
      <dgm:prSet/>
      <dgm:spPr/>
      <dgm:t>
        <a:bodyPr/>
        <a:lstStyle/>
        <a:p>
          <a:endParaRPr lang="en-US"/>
        </a:p>
      </dgm:t>
    </dgm:pt>
    <dgm:pt modelId="{14FCFDF4-86E9-4BE8-B556-D54E416E8B2E}">
      <dgm:prSet/>
      <dgm:spPr/>
      <dgm:t>
        <a:bodyPr/>
        <a:lstStyle/>
        <a:p>
          <a:r>
            <a:rPr lang="fr-CA"/>
            <a:t>Une affiche doit être présente dans chaque pièce contenant un point d’eau.</a:t>
          </a:r>
          <a:endParaRPr lang="en-US"/>
        </a:p>
      </dgm:t>
    </dgm:pt>
    <dgm:pt modelId="{0AAC4D94-3C18-4894-8826-5362C32B8AB3}" type="parTrans" cxnId="{23468A6D-8BE0-4A92-989F-5F326C0271E1}">
      <dgm:prSet/>
      <dgm:spPr/>
      <dgm:t>
        <a:bodyPr/>
        <a:lstStyle/>
        <a:p>
          <a:endParaRPr lang="en-US"/>
        </a:p>
      </dgm:t>
    </dgm:pt>
    <dgm:pt modelId="{D54F67CC-E0FD-48F4-AE31-4A3800920B9A}" type="sibTrans" cxnId="{23468A6D-8BE0-4A92-989F-5F326C0271E1}">
      <dgm:prSet/>
      <dgm:spPr/>
      <dgm:t>
        <a:bodyPr/>
        <a:lstStyle/>
        <a:p>
          <a:endParaRPr lang="en-US"/>
        </a:p>
      </dgm:t>
    </dgm:pt>
    <dgm:pt modelId="{987B3893-A56C-4A46-B0FE-9062DBA834C7}" type="pres">
      <dgm:prSet presAssocID="{1E390E56-B4CB-4C11-AB06-C358313E05F0}" presName="hierChild1" presStyleCnt="0">
        <dgm:presLayoutVars>
          <dgm:chPref val="1"/>
          <dgm:dir/>
          <dgm:animOne val="branch"/>
          <dgm:animLvl val="lvl"/>
          <dgm:resizeHandles/>
        </dgm:presLayoutVars>
      </dgm:prSet>
      <dgm:spPr/>
    </dgm:pt>
    <dgm:pt modelId="{73717B4C-F6FD-4D1E-A934-83696133E92B}" type="pres">
      <dgm:prSet presAssocID="{C53D1E43-1D49-4E4E-9ECA-074090EF8720}" presName="hierRoot1" presStyleCnt="0"/>
      <dgm:spPr/>
    </dgm:pt>
    <dgm:pt modelId="{D132FD85-E0DA-40B1-850B-377E7ECE95C9}" type="pres">
      <dgm:prSet presAssocID="{C53D1E43-1D49-4E4E-9ECA-074090EF8720}" presName="composite" presStyleCnt="0"/>
      <dgm:spPr/>
    </dgm:pt>
    <dgm:pt modelId="{F85ECEEB-ADF7-4391-B5E1-C1EFF58D344D}" type="pres">
      <dgm:prSet presAssocID="{C53D1E43-1D49-4E4E-9ECA-074090EF8720}" presName="background" presStyleLbl="node0" presStyleIdx="0" presStyleCnt="2"/>
      <dgm:spPr/>
    </dgm:pt>
    <dgm:pt modelId="{604C5D11-3A70-4625-B2E0-8A45DE48261F}" type="pres">
      <dgm:prSet presAssocID="{C53D1E43-1D49-4E4E-9ECA-074090EF8720}" presName="text" presStyleLbl="fgAcc0" presStyleIdx="0" presStyleCnt="2">
        <dgm:presLayoutVars>
          <dgm:chPref val="3"/>
        </dgm:presLayoutVars>
      </dgm:prSet>
      <dgm:spPr/>
    </dgm:pt>
    <dgm:pt modelId="{55809034-483A-4466-B0E2-19DA94FF0425}" type="pres">
      <dgm:prSet presAssocID="{C53D1E43-1D49-4E4E-9ECA-074090EF8720}" presName="hierChild2" presStyleCnt="0"/>
      <dgm:spPr/>
    </dgm:pt>
    <dgm:pt modelId="{0620E2EA-18A6-4100-85E2-372C85EA15D8}" type="pres">
      <dgm:prSet presAssocID="{14FCFDF4-86E9-4BE8-B556-D54E416E8B2E}" presName="hierRoot1" presStyleCnt="0"/>
      <dgm:spPr/>
    </dgm:pt>
    <dgm:pt modelId="{8AEAA0F2-8DBA-46BE-85C4-65EE141AC610}" type="pres">
      <dgm:prSet presAssocID="{14FCFDF4-86E9-4BE8-B556-D54E416E8B2E}" presName="composite" presStyleCnt="0"/>
      <dgm:spPr/>
    </dgm:pt>
    <dgm:pt modelId="{2372BD25-FD6E-43E8-B8C3-4CF47A0515C5}" type="pres">
      <dgm:prSet presAssocID="{14FCFDF4-86E9-4BE8-B556-D54E416E8B2E}" presName="background" presStyleLbl="node0" presStyleIdx="1" presStyleCnt="2"/>
      <dgm:spPr/>
    </dgm:pt>
    <dgm:pt modelId="{4C80F464-C73B-4A6A-BBA8-764F379F53EC}" type="pres">
      <dgm:prSet presAssocID="{14FCFDF4-86E9-4BE8-B556-D54E416E8B2E}" presName="text" presStyleLbl="fgAcc0" presStyleIdx="1" presStyleCnt="2">
        <dgm:presLayoutVars>
          <dgm:chPref val="3"/>
        </dgm:presLayoutVars>
      </dgm:prSet>
      <dgm:spPr/>
    </dgm:pt>
    <dgm:pt modelId="{732E5286-B9FA-4709-AE6B-D88A5AA0B682}" type="pres">
      <dgm:prSet presAssocID="{14FCFDF4-86E9-4BE8-B556-D54E416E8B2E}" presName="hierChild2" presStyleCnt="0"/>
      <dgm:spPr/>
    </dgm:pt>
  </dgm:ptLst>
  <dgm:cxnLst>
    <dgm:cxn modelId="{1FF6851F-BBB7-41C3-8280-208CCA71FA5D}" type="presOf" srcId="{1E390E56-B4CB-4C11-AB06-C358313E05F0}" destId="{987B3893-A56C-4A46-B0FE-9062DBA834C7}" srcOrd="0" destOrd="0" presId="urn:microsoft.com/office/officeart/2005/8/layout/hierarchy1"/>
    <dgm:cxn modelId="{A21CC92A-DAD8-4929-B61B-80BC83E29F92}" type="presOf" srcId="{C53D1E43-1D49-4E4E-9ECA-074090EF8720}" destId="{604C5D11-3A70-4625-B2E0-8A45DE48261F}" srcOrd="0" destOrd="0" presId="urn:microsoft.com/office/officeart/2005/8/layout/hierarchy1"/>
    <dgm:cxn modelId="{23468A6D-8BE0-4A92-989F-5F326C0271E1}" srcId="{1E390E56-B4CB-4C11-AB06-C358313E05F0}" destId="{14FCFDF4-86E9-4BE8-B556-D54E416E8B2E}" srcOrd="1" destOrd="0" parTransId="{0AAC4D94-3C18-4894-8826-5362C32B8AB3}" sibTransId="{D54F67CC-E0FD-48F4-AE31-4A3800920B9A}"/>
    <dgm:cxn modelId="{ACF41855-87CD-4CBB-B7F9-8C41DD8EBE53}" type="presOf" srcId="{14FCFDF4-86E9-4BE8-B556-D54E416E8B2E}" destId="{4C80F464-C73B-4A6A-BBA8-764F379F53EC}" srcOrd="0" destOrd="0" presId="urn:microsoft.com/office/officeart/2005/8/layout/hierarchy1"/>
    <dgm:cxn modelId="{1E773B9B-C2D6-48E2-A0BA-ABCE18C28C9A}" srcId="{1E390E56-B4CB-4C11-AB06-C358313E05F0}" destId="{C53D1E43-1D49-4E4E-9ECA-074090EF8720}" srcOrd="0" destOrd="0" parTransId="{56F16560-93CB-4E35-9F5F-7E683EC33F26}" sibTransId="{5C3596FB-969E-4FD8-8BFD-F6C919467A20}"/>
    <dgm:cxn modelId="{86E28E28-7179-4E8A-BE8C-82A2DAA12311}" type="presParOf" srcId="{987B3893-A56C-4A46-B0FE-9062DBA834C7}" destId="{73717B4C-F6FD-4D1E-A934-83696133E92B}" srcOrd="0" destOrd="0" presId="urn:microsoft.com/office/officeart/2005/8/layout/hierarchy1"/>
    <dgm:cxn modelId="{799661EF-CEAD-406D-8311-D4653D5DD2BC}" type="presParOf" srcId="{73717B4C-F6FD-4D1E-A934-83696133E92B}" destId="{D132FD85-E0DA-40B1-850B-377E7ECE95C9}" srcOrd="0" destOrd="0" presId="urn:microsoft.com/office/officeart/2005/8/layout/hierarchy1"/>
    <dgm:cxn modelId="{F40BB692-0950-4962-A31D-8E7B7685E833}" type="presParOf" srcId="{D132FD85-E0DA-40B1-850B-377E7ECE95C9}" destId="{F85ECEEB-ADF7-4391-B5E1-C1EFF58D344D}" srcOrd="0" destOrd="0" presId="urn:microsoft.com/office/officeart/2005/8/layout/hierarchy1"/>
    <dgm:cxn modelId="{1E016260-9841-4E67-ADB3-8FC37D5CE8D9}" type="presParOf" srcId="{D132FD85-E0DA-40B1-850B-377E7ECE95C9}" destId="{604C5D11-3A70-4625-B2E0-8A45DE48261F}" srcOrd="1" destOrd="0" presId="urn:microsoft.com/office/officeart/2005/8/layout/hierarchy1"/>
    <dgm:cxn modelId="{60A60A71-73B7-4F96-BC93-604A0A5C9EB5}" type="presParOf" srcId="{73717B4C-F6FD-4D1E-A934-83696133E92B}" destId="{55809034-483A-4466-B0E2-19DA94FF0425}" srcOrd="1" destOrd="0" presId="urn:microsoft.com/office/officeart/2005/8/layout/hierarchy1"/>
    <dgm:cxn modelId="{33CE4819-7A85-4445-8901-27638088AA63}" type="presParOf" srcId="{987B3893-A56C-4A46-B0FE-9062DBA834C7}" destId="{0620E2EA-18A6-4100-85E2-372C85EA15D8}" srcOrd="1" destOrd="0" presId="urn:microsoft.com/office/officeart/2005/8/layout/hierarchy1"/>
    <dgm:cxn modelId="{202BA00B-D449-4A32-82E8-E29890344A55}" type="presParOf" srcId="{0620E2EA-18A6-4100-85E2-372C85EA15D8}" destId="{8AEAA0F2-8DBA-46BE-85C4-65EE141AC610}" srcOrd="0" destOrd="0" presId="urn:microsoft.com/office/officeart/2005/8/layout/hierarchy1"/>
    <dgm:cxn modelId="{BB2ED7EF-7670-4E61-A2C6-B2D24E594CAC}" type="presParOf" srcId="{8AEAA0F2-8DBA-46BE-85C4-65EE141AC610}" destId="{2372BD25-FD6E-43E8-B8C3-4CF47A0515C5}" srcOrd="0" destOrd="0" presId="urn:microsoft.com/office/officeart/2005/8/layout/hierarchy1"/>
    <dgm:cxn modelId="{B20FE8FF-60DA-4700-8F75-2BFC38788E52}" type="presParOf" srcId="{8AEAA0F2-8DBA-46BE-85C4-65EE141AC610}" destId="{4C80F464-C73B-4A6A-BBA8-764F379F53EC}" srcOrd="1" destOrd="0" presId="urn:microsoft.com/office/officeart/2005/8/layout/hierarchy1"/>
    <dgm:cxn modelId="{93FC81C0-D5CF-4FD2-A91B-B2A3B4737FCA}" type="presParOf" srcId="{0620E2EA-18A6-4100-85E2-372C85EA15D8}" destId="{732E5286-B9FA-4709-AE6B-D88A5AA0B6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6E9EA8-FB4D-458B-A601-11B4B6C24608}"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BC6896F-3095-4413-869F-14B696EE46F4}">
      <dgm:prSet/>
      <dgm:spPr/>
      <dgm:t>
        <a:bodyPr/>
        <a:lstStyle/>
        <a:p>
          <a:r>
            <a:rPr lang="fr-CA"/>
            <a:t>Vous assurer que votre direction connait et applique les consignes d’affichages pour TOUS les points d’eau.</a:t>
          </a:r>
          <a:endParaRPr lang="en-US"/>
        </a:p>
      </dgm:t>
    </dgm:pt>
    <dgm:pt modelId="{79F7772A-0288-4BB8-BE1A-5BD5A48C31DE}" type="parTrans" cxnId="{BDD5CA9B-5B22-440A-9BA0-D5418F2F5F62}">
      <dgm:prSet/>
      <dgm:spPr/>
      <dgm:t>
        <a:bodyPr/>
        <a:lstStyle/>
        <a:p>
          <a:endParaRPr lang="en-US"/>
        </a:p>
      </dgm:t>
    </dgm:pt>
    <dgm:pt modelId="{1548C4DA-8807-4014-A49C-9FE0B4FA2181}" type="sibTrans" cxnId="{BDD5CA9B-5B22-440A-9BA0-D5418F2F5F62}">
      <dgm:prSet/>
      <dgm:spPr/>
      <dgm:t>
        <a:bodyPr/>
        <a:lstStyle/>
        <a:p>
          <a:endParaRPr lang="en-US"/>
        </a:p>
      </dgm:t>
    </dgm:pt>
    <dgm:pt modelId="{C9183D15-E542-463B-92B0-0D9400CD5A16}">
      <dgm:prSet/>
      <dgm:spPr/>
      <dgm:t>
        <a:bodyPr/>
        <a:lstStyle/>
        <a:p>
          <a:r>
            <a:rPr lang="fr-CA"/>
            <a:t>Dénoncer toutes les situations problématiques.</a:t>
          </a:r>
          <a:endParaRPr lang="en-US"/>
        </a:p>
      </dgm:t>
    </dgm:pt>
    <dgm:pt modelId="{E0919ADC-84FE-48EA-95DB-DC653F56B18F}" type="parTrans" cxnId="{D7C828F1-4D59-4615-B6A4-4EFBAABCDCE6}">
      <dgm:prSet/>
      <dgm:spPr/>
      <dgm:t>
        <a:bodyPr/>
        <a:lstStyle/>
        <a:p>
          <a:endParaRPr lang="en-US"/>
        </a:p>
      </dgm:t>
    </dgm:pt>
    <dgm:pt modelId="{BF78FCA8-0359-420F-B0F3-49BFF77AC17B}" type="sibTrans" cxnId="{D7C828F1-4D59-4615-B6A4-4EFBAABCDCE6}">
      <dgm:prSet/>
      <dgm:spPr/>
      <dgm:t>
        <a:bodyPr/>
        <a:lstStyle/>
        <a:p>
          <a:endParaRPr lang="en-US"/>
        </a:p>
      </dgm:t>
    </dgm:pt>
    <dgm:pt modelId="{3F93E7F8-E31D-4EE5-96E5-AEE337D1DFCA}">
      <dgm:prSet/>
      <dgm:spPr/>
      <dgm:t>
        <a:bodyPr/>
        <a:lstStyle/>
        <a:p>
          <a:r>
            <a:rPr lang="fr-CA"/>
            <a:t>Partager l’information à vos collègues</a:t>
          </a:r>
          <a:endParaRPr lang="en-US"/>
        </a:p>
      </dgm:t>
    </dgm:pt>
    <dgm:pt modelId="{E0E73882-A0EF-4F48-9693-F95101B66DF4}" type="parTrans" cxnId="{A6BB6BF4-904B-4C46-A819-20767A12A6EB}">
      <dgm:prSet/>
      <dgm:spPr/>
      <dgm:t>
        <a:bodyPr/>
        <a:lstStyle/>
        <a:p>
          <a:endParaRPr lang="en-US"/>
        </a:p>
      </dgm:t>
    </dgm:pt>
    <dgm:pt modelId="{649AD646-16D8-425E-B217-650102F79FB7}" type="sibTrans" cxnId="{A6BB6BF4-904B-4C46-A819-20767A12A6EB}">
      <dgm:prSet/>
      <dgm:spPr/>
      <dgm:t>
        <a:bodyPr/>
        <a:lstStyle/>
        <a:p>
          <a:endParaRPr lang="en-US"/>
        </a:p>
      </dgm:t>
    </dgm:pt>
    <dgm:pt modelId="{F9B7164A-7197-4056-B09B-9033571F61D5}">
      <dgm:prSet/>
      <dgm:spPr/>
      <dgm:t>
        <a:bodyPr/>
        <a:lstStyle/>
        <a:p>
          <a:r>
            <a:rPr lang="fr-CA"/>
            <a:t>Sensibiliser les élèves aux bonnes pratiques de consommation de l’eau potable.</a:t>
          </a:r>
          <a:endParaRPr lang="en-US"/>
        </a:p>
      </dgm:t>
    </dgm:pt>
    <dgm:pt modelId="{144427C2-84ED-4ACB-BF7D-5AAF565D7F91}" type="parTrans" cxnId="{69C1B684-3939-4BB2-AD68-933ADF2EFECB}">
      <dgm:prSet/>
      <dgm:spPr/>
      <dgm:t>
        <a:bodyPr/>
        <a:lstStyle/>
        <a:p>
          <a:endParaRPr lang="en-US"/>
        </a:p>
      </dgm:t>
    </dgm:pt>
    <dgm:pt modelId="{48D7ED71-CF06-4E8E-BEC4-822E8B370B8C}" type="sibTrans" cxnId="{69C1B684-3939-4BB2-AD68-933ADF2EFECB}">
      <dgm:prSet/>
      <dgm:spPr/>
      <dgm:t>
        <a:bodyPr/>
        <a:lstStyle/>
        <a:p>
          <a:endParaRPr lang="en-US"/>
        </a:p>
      </dgm:t>
    </dgm:pt>
    <dgm:pt modelId="{36441E4E-2C56-40EE-B3C2-48E76848DA32}" type="pres">
      <dgm:prSet presAssocID="{1D6E9EA8-FB4D-458B-A601-11B4B6C24608}" presName="root" presStyleCnt="0">
        <dgm:presLayoutVars>
          <dgm:dir/>
          <dgm:resizeHandles val="exact"/>
        </dgm:presLayoutVars>
      </dgm:prSet>
      <dgm:spPr/>
    </dgm:pt>
    <dgm:pt modelId="{3BB3E1FF-72D2-46E7-A45A-73A3F7E1E832}" type="pres">
      <dgm:prSet presAssocID="{1D6E9EA8-FB4D-458B-A601-11B4B6C24608}" presName="container" presStyleCnt="0">
        <dgm:presLayoutVars>
          <dgm:dir/>
          <dgm:resizeHandles val="exact"/>
        </dgm:presLayoutVars>
      </dgm:prSet>
      <dgm:spPr/>
    </dgm:pt>
    <dgm:pt modelId="{CF5037BA-B870-4BA8-980B-5581528DE5FA}" type="pres">
      <dgm:prSet presAssocID="{ABC6896F-3095-4413-869F-14B696EE46F4}" presName="compNode" presStyleCnt="0"/>
      <dgm:spPr/>
    </dgm:pt>
    <dgm:pt modelId="{595EB0B6-B8AE-4A81-91AF-B328BC632CEE}" type="pres">
      <dgm:prSet presAssocID="{ABC6896F-3095-4413-869F-14B696EE46F4}" presName="iconBgRect" presStyleLbl="bgShp" presStyleIdx="0" presStyleCnt="4"/>
      <dgm:spPr/>
    </dgm:pt>
    <dgm:pt modelId="{1E33F646-42DD-48F2-9623-E6388020190F}" type="pres">
      <dgm:prSet presAssocID="{ABC6896F-3095-4413-869F-14B696EE46F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gramme de flux"/>
        </a:ext>
      </dgm:extLst>
    </dgm:pt>
    <dgm:pt modelId="{91CA3AA5-ADCD-4583-AF69-90562679F4F6}" type="pres">
      <dgm:prSet presAssocID="{ABC6896F-3095-4413-869F-14B696EE46F4}" presName="spaceRect" presStyleCnt="0"/>
      <dgm:spPr/>
    </dgm:pt>
    <dgm:pt modelId="{9A2EB73B-02C3-48C0-893B-E82076727900}" type="pres">
      <dgm:prSet presAssocID="{ABC6896F-3095-4413-869F-14B696EE46F4}" presName="textRect" presStyleLbl="revTx" presStyleIdx="0" presStyleCnt="4">
        <dgm:presLayoutVars>
          <dgm:chMax val="1"/>
          <dgm:chPref val="1"/>
        </dgm:presLayoutVars>
      </dgm:prSet>
      <dgm:spPr/>
    </dgm:pt>
    <dgm:pt modelId="{AD5581D0-96C9-4ACE-BFCC-03D0712A6954}" type="pres">
      <dgm:prSet presAssocID="{1548C4DA-8807-4014-A49C-9FE0B4FA2181}" presName="sibTrans" presStyleLbl="sibTrans2D1" presStyleIdx="0" presStyleCnt="0"/>
      <dgm:spPr/>
    </dgm:pt>
    <dgm:pt modelId="{1F1A6087-5041-4FE3-AA8B-8FFE852A27E4}" type="pres">
      <dgm:prSet presAssocID="{C9183D15-E542-463B-92B0-0D9400CD5A16}" presName="compNode" presStyleCnt="0"/>
      <dgm:spPr/>
    </dgm:pt>
    <dgm:pt modelId="{5B2194F6-35E6-4EDC-A189-6BB06B1B3EB0}" type="pres">
      <dgm:prSet presAssocID="{C9183D15-E542-463B-92B0-0D9400CD5A16}" presName="iconBgRect" presStyleLbl="bgShp" presStyleIdx="1" presStyleCnt="4"/>
      <dgm:spPr/>
    </dgm:pt>
    <dgm:pt modelId="{B5424CD5-B239-40F8-9383-6CAFC77FBEAA}" type="pres">
      <dgm:prSet presAssocID="{C9183D15-E542-463B-92B0-0D9400CD5A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57755769-F916-45DD-A0A0-56CE01B39FBD}" type="pres">
      <dgm:prSet presAssocID="{C9183D15-E542-463B-92B0-0D9400CD5A16}" presName="spaceRect" presStyleCnt="0"/>
      <dgm:spPr/>
    </dgm:pt>
    <dgm:pt modelId="{D5DA315D-BC1C-450C-A72A-93981D864C5D}" type="pres">
      <dgm:prSet presAssocID="{C9183D15-E542-463B-92B0-0D9400CD5A16}" presName="textRect" presStyleLbl="revTx" presStyleIdx="1" presStyleCnt="4">
        <dgm:presLayoutVars>
          <dgm:chMax val="1"/>
          <dgm:chPref val="1"/>
        </dgm:presLayoutVars>
      </dgm:prSet>
      <dgm:spPr/>
    </dgm:pt>
    <dgm:pt modelId="{1199A59B-993F-4A8C-8567-EAC5F9ADC6D0}" type="pres">
      <dgm:prSet presAssocID="{BF78FCA8-0359-420F-B0F3-49BFF77AC17B}" presName="sibTrans" presStyleLbl="sibTrans2D1" presStyleIdx="0" presStyleCnt="0"/>
      <dgm:spPr/>
    </dgm:pt>
    <dgm:pt modelId="{07D9F48C-4BF2-4FEF-9120-BB5927786229}" type="pres">
      <dgm:prSet presAssocID="{3F93E7F8-E31D-4EE5-96E5-AEE337D1DFCA}" presName="compNode" presStyleCnt="0"/>
      <dgm:spPr/>
    </dgm:pt>
    <dgm:pt modelId="{00C053F7-4CAB-4385-BD4A-3C1BA90978C3}" type="pres">
      <dgm:prSet presAssocID="{3F93E7F8-E31D-4EE5-96E5-AEE337D1DFCA}" presName="iconBgRect" presStyleLbl="bgShp" presStyleIdx="2" presStyleCnt="4"/>
      <dgm:spPr/>
    </dgm:pt>
    <dgm:pt modelId="{616BBC08-1625-4405-89FE-3381AB43EA08}" type="pres">
      <dgm:prSet presAssocID="{3F93E7F8-E31D-4EE5-96E5-AEE337D1DF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C975F0EC-8EED-4721-AA95-0CF1D83A1F3D}" type="pres">
      <dgm:prSet presAssocID="{3F93E7F8-E31D-4EE5-96E5-AEE337D1DFCA}" presName="spaceRect" presStyleCnt="0"/>
      <dgm:spPr/>
    </dgm:pt>
    <dgm:pt modelId="{D21379AF-8F1A-4440-B2CD-4FE669928E85}" type="pres">
      <dgm:prSet presAssocID="{3F93E7F8-E31D-4EE5-96E5-AEE337D1DFCA}" presName="textRect" presStyleLbl="revTx" presStyleIdx="2" presStyleCnt="4">
        <dgm:presLayoutVars>
          <dgm:chMax val="1"/>
          <dgm:chPref val="1"/>
        </dgm:presLayoutVars>
      </dgm:prSet>
      <dgm:spPr/>
    </dgm:pt>
    <dgm:pt modelId="{3572458F-1266-4BFF-B512-2EB7742C4262}" type="pres">
      <dgm:prSet presAssocID="{649AD646-16D8-425E-B217-650102F79FB7}" presName="sibTrans" presStyleLbl="sibTrans2D1" presStyleIdx="0" presStyleCnt="0"/>
      <dgm:spPr/>
    </dgm:pt>
    <dgm:pt modelId="{397D1468-FE13-46CE-9AFE-28D7BC30E3F6}" type="pres">
      <dgm:prSet presAssocID="{F9B7164A-7197-4056-B09B-9033571F61D5}" presName="compNode" presStyleCnt="0"/>
      <dgm:spPr/>
    </dgm:pt>
    <dgm:pt modelId="{0B596A74-5BDE-4459-AF8A-FE005C46B2C3}" type="pres">
      <dgm:prSet presAssocID="{F9B7164A-7197-4056-B09B-9033571F61D5}" presName="iconBgRect" presStyleLbl="bgShp" presStyleIdx="3" presStyleCnt="4"/>
      <dgm:spPr/>
    </dgm:pt>
    <dgm:pt modelId="{73F01BCB-06FC-449B-B6B7-DA752BA02BA7}" type="pres">
      <dgm:prSet presAssocID="{F9B7164A-7197-4056-B09B-9033571F61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e"/>
        </a:ext>
      </dgm:extLst>
    </dgm:pt>
    <dgm:pt modelId="{3285897B-CEA3-40AA-825D-5EA89FA546D8}" type="pres">
      <dgm:prSet presAssocID="{F9B7164A-7197-4056-B09B-9033571F61D5}" presName="spaceRect" presStyleCnt="0"/>
      <dgm:spPr/>
    </dgm:pt>
    <dgm:pt modelId="{B4684477-4F52-4660-8F46-823B3ED1BA33}" type="pres">
      <dgm:prSet presAssocID="{F9B7164A-7197-4056-B09B-9033571F61D5}" presName="textRect" presStyleLbl="revTx" presStyleIdx="3" presStyleCnt="4">
        <dgm:presLayoutVars>
          <dgm:chMax val="1"/>
          <dgm:chPref val="1"/>
        </dgm:presLayoutVars>
      </dgm:prSet>
      <dgm:spPr/>
    </dgm:pt>
  </dgm:ptLst>
  <dgm:cxnLst>
    <dgm:cxn modelId="{81822107-D1A7-4F2D-B476-46FA874AC614}" type="presOf" srcId="{1D6E9EA8-FB4D-458B-A601-11B4B6C24608}" destId="{36441E4E-2C56-40EE-B3C2-48E76848DA32}" srcOrd="0" destOrd="0" presId="urn:microsoft.com/office/officeart/2018/2/layout/IconCircleList"/>
    <dgm:cxn modelId="{124D7D07-DA74-47EE-BD81-126829478ADB}" type="presOf" srcId="{C9183D15-E542-463B-92B0-0D9400CD5A16}" destId="{D5DA315D-BC1C-450C-A72A-93981D864C5D}" srcOrd="0" destOrd="0" presId="urn:microsoft.com/office/officeart/2018/2/layout/IconCircleList"/>
    <dgm:cxn modelId="{7B52A074-2FAD-4B7B-AC7D-F360FFB26DFE}" type="presOf" srcId="{ABC6896F-3095-4413-869F-14B696EE46F4}" destId="{9A2EB73B-02C3-48C0-893B-E82076727900}" srcOrd="0" destOrd="0" presId="urn:microsoft.com/office/officeart/2018/2/layout/IconCircleList"/>
    <dgm:cxn modelId="{701CD576-64C8-41CE-96D9-C22BF3C4F45C}" type="presOf" srcId="{BF78FCA8-0359-420F-B0F3-49BFF77AC17B}" destId="{1199A59B-993F-4A8C-8567-EAC5F9ADC6D0}" srcOrd="0" destOrd="0" presId="urn:microsoft.com/office/officeart/2018/2/layout/IconCircleList"/>
    <dgm:cxn modelId="{69C1B684-3939-4BB2-AD68-933ADF2EFECB}" srcId="{1D6E9EA8-FB4D-458B-A601-11B4B6C24608}" destId="{F9B7164A-7197-4056-B09B-9033571F61D5}" srcOrd="3" destOrd="0" parTransId="{144427C2-84ED-4ACB-BF7D-5AAF565D7F91}" sibTransId="{48D7ED71-CF06-4E8E-BEC4-822E8B370B8C}"/>
    <dgm:cxn modelId="{D826CE8C-DF0D-40BF-B3C8-40F1CA7E3587}" type="presOf" srcId="{F9B7164A-7197-4056-B09B-9033571F61D5}" destId="{B4684477-4F52-4660-8F46-823B3ED1BA33}" srcOrd="0" destOrd="0" presId="urn:microsoft.com/office/officeart/2018/2/layout/IconCircleList"/>
    <dgm:cxn modelId="{A9B8ED8E-E741-4209-B29B-80245BEE834F}" type="presOf" srcId="{3F93E7F8-E31D-4EE5-96E5-AEE337D1DFCA}" destId="{D21379AF-8F1A-4440-B2CD-4FE669928E85}" srcOrd="0" destOrd="0" presId="urn:microsoft.com/office/officeart/2018/2/layout/IconCircleList"/>
    <dgm:cxn modelId="{BDD5CA9B-5B22-440A-9BA0-D5418F2F5F62}" srcId="{1D6E9EA8-FB4D-458B-A601-11B4B6C24608}" destId="{ABC6896F-3095-4413-869F-14B696EE46F4}" srcOrd="0" destOrd="0" parTransId="{79F7772A-0288-4BB8-BE1A-5BD5A48C31DE}" sibTransId="{1548C4DA-8807-4014-A49C-9FE0B4FA2181}"/>
    <dgm:cxn modelId="{909D6CE2-D74C-4EB3-9A2D-9AA715B98B6B}" type="presOf" srcId="{1548C4DA-8807-4014-A49C-9FE0B4FA2181}" destId="{AD5581D0-96C9-4ACE-BFCC-03D0712A6954}" srcOrd="0" destOrd="0" presId="urn:microsoft.com/office/officeart/2018/2/layout/IconCircleList"/>
    <dgm:cxn modelId="{D7C828F1-4D59-4615-B6A4-4EFBAABCDCE6}" srcId="{1D6E9EA8-FB4D-458B-A601-11B4B6C24608}" destId="{C9183D15-E542-463B-92B0-0D9400CD5A16}" srcOrd="1" destOrd="0" parTransId="{E0919ADC-84FE-48EA-95DB-DC653F56B18F}" sibTransId="{BF78FCA8-0359-420F-B0F3-49BFF77AC17B}"/>
    <dgm:cxn modelId="{A6BB6BF4-904B-4C46-A819-20767A12A6EB}" srcId="{1D6E9EA8-FB4D-458B-A601-11B4B6C24608}" destId="{3F93E7F8-E31D-4EE5-96E5-AEE337D1DFCA}" srcOrd="2" destOrd="0" parTransId="{E0E73882-A0EF-4F48-9693-F95101B66DF4}" sibTransId="{649AD646-16D8-425E-B217-650102F79FB7}"/>
    <dgm:cxn modelId="{D8F44AFC-42CD-4238-B6B5-7B5522FC55E5}" type="presOf" srcId="{649AD646-16D8-425E-B217-650102F79FB7}" destId="{3572458F-1266-4BFF-B512-2EB7742C4262}" srcOrd="0" destOrd="0" presId="urn:microsoft.com/office/officeart/2018/2/layout/IconCircleList"/>
    <dgm:cxn modelId="{316126AF-F143-45CE-B4E7-609B97C2195F}" type="presParOf" srcId="{36441E4E-2C56-40EE-B3C2-48E76848DA32}" destId="{3BB3E1FF-72D2-46E7-A45A-73A3F7E1E832}" srcOrd="0" destOrd="0" presId="urn:microsoft.com/office/officeart/2018/2/layout/IconCircleList"/>
    <dgm:cxn modelId="{EC5BE0B2-ED92-4002-91F1-C4147192BBEC}" type="presParOf" srcId="{3BB3E1FF-72D2-46E7-A45A-73A3F7E1E832}" destId="{CF5037BA-B870-4BA8-980B-5581528DE5FA}" srcOrd="0" destOrd="0" presId="urn:microsoft.com/office/officeart/2018/2/layout/IconCircleList"/>
    <dgm:cxn modelId="{66983BEA-83CC-4EDC-9515-884A8CD4CBF9}" type="presParOf" srcId="{CF5037BA-B870-4BA8-980B-5581528DE5FA}" destId="{595EB0B6-B8AE-4A81-91AF-B328BC632CEE}" srcOrd="0" destOrd="0" presId="urn:microsoft.com/office/officeart/2018/2/layout/IconCircleList"/>
    <dgm:cxn modelId="{886C6B6B-7B83-488F-A83F-392608E9C350}" type="presParOf" srcId="{CF5037BA-B870-4BA8-980B-5581528DE5FA}" destId="{1E33F646-42DD-48F2-9623-E6388020190F}" srcOrd="1" destOrd="0" presId="urn:microsoft.com/office/officeart/2018/2/layout/IconCircleList"/>
    <dgm:cxn modelId="{0E84DDB7-DEA3-4F2A-ACF5-8601FB964944}" type="presParOf" srcId="{CF5037BA-B870-4BA8-980B-5581528DE5FA}" destId="{91CA3AA5-ADCD-4583-AF69-90562679F4F6}" srcOrd="2" destOrd="0" presId="urn:microsoft.com/office/officeart/2018/2/layout/IconCircleList"/>
    <dgm:cxn modelId="{2F513938-6932-464A-808F-A32ABDAF1E1D}" type="presParOf" srcId="{CF5037BA-B870-4BA8-980B-5581528DE5FA}" destId="{9A2EB73B-02C3-48C0-893B-E82076727900}" srcOrd="3" destOrd="0" presId="urn:microsoft.com/office/officeart/2018/2/layout/IconCircleList"/>
    <dgm:cxn modelId="{FAE45828-77E6-4517-84F1-516B7FB27329}" type="presParOf" srcId="{3BB3E1FF-72D2-46E7-A45A-73A3F7E1E832}" destId="{AD5581D0-96C9-4ACE-BFCC-03D0712A6954}" srcOrd="1" destOrd="0" presId="urn:microsoft.com/office/officeart/2018/2/layout/IconCircleList"/>
    <dgm:cxn modelId="{C19EB2D3-F049-4700-BA36-098CE7006151}" type="presParOf" srcId="{3BB3E1FF-72D2-46E7-A45A-73A3F7E1E832}" destId="{1F1A6087-5041-4FE3-AA8B-8FFE852A27E4}" srcOrd="2" destOrd="0" presId="urn:microsoft.com/office/officeart/2018/2/layout/IconCircleList"/>
    <dgm:cxn modelId="{32065B85-703F-46BF-8DAB-E1D086AC119A}" type="presParOf" srcId="{1F1A6087-5041-4FE3-AA8B-8FFE852A27E4}" destId="{5B2194F6-35E6-4EDC-A189-6BB06B1B3EB0}" srcOrd="0" destOrd="0" presId="urn:microsoft.com/office/officeart/2018/2/layout/IconCircleList"/>
    <dgm:cxn modelId="{F1C4EE9E-2DA9-4741-A719-097026B8C0E4}" type="presParOf" srcId="{1F1A6087-5041-4FE3-AA8B-8FFE852A27E4}" destId="{B5424CD5-B239-40F8-9383-6CAFC77FBEAA}" srcOrd="1" destOrd="0" presId="urn:microsoft.com/office/officeart/2018/2/layout/IconCircleList"/>
    <dgm:cxn modelId="{4FED30AC-78FE-4CD6-8EBA-0FA532858BD5}" type="presParOf" srcId="{1F1A6087-5041-4FE3-AA8B-8FFE852A27E4}" destId="{57755769-F916-45DD-A0A0-56CE01B39FBD}" srcOrd="2" destOrd="0" presId="urn:microsoft.com/office/officeart/2018/2/layout/IconCircleList"/>
    <dgm:cxn modelId="{61334C2E-465A-454C-9F78-384902672487}" type="presParOf" srcId="{1F1A6087-5041-4FE3-AA8B-8FFE852A27E4}" destId="{D5DA315D-BC1C-450C-A72A-93981D864C5D}" srcOrd="3" destOrd="0" presId="urn:microsoft.com/office/officeart/2018/2/layout/IconCircleList"/>
    <dgm:cxn modelId="{983738AC-00EA-44C6-A4D3-7006BE7A42E7}" type="presParOf" srcId="{3BB3E1FF-72D2-46E7-A45A-73A3F7E1E832}" destId="{1199A59B-993F-4A8C-8567-EAC5F9ADC6D0}" srcOrd="3" destOrd="0" presId="urn:microsoft.com/office/officeart/2018/2/layout/IconCircleList"/>
    <dgm:cxn modelId="{9296EABE-ABD3-46CA-A276-0B4636F7CFFC}" type="presParOf" srcId="{3BB3E1FF-72D2-46E7-A45A-73A3F7E1E832}" destId="{07D9F48C-4BF2-4FEF-9120-BB5927786229}" srcOrd="4" destOrd="0" presId="urn:microsoft.com/office/officeart/2018/2/layout/IconCircleList"/>
    <dgm:cxn modelId="{8BE4C166-01BD-4785-8423-AC9AB5B45371}" type="presParOf" srcId="{07D9F48C-4BF2-4FEF-9120-BB5927786229}" destId="{00C053F7-4CAB-4385-BD4A-3C1BA90978C3}" srcOrd="0" destOrd="0" presId="urn:microsoft.com/office/officeart/2018/2/layout/IconCircleList"/>
    <dgm:cxn modelId="{9EE50F1F-213E-42AA-9B18-340F075F4C99}" type="presParOf" srcId="{07D9F48C-4BF2-4FEF-9120-BB5927786229}" destId="{616BBC08-1625-4405-89FE-3381AB43EA08}" srcOrd="1" destOrd="0" presId="urn:microsoft.com/office/officeart/2018/2/layout/IconCircleList"/>
    <dgm:cxn modelId="{45222718-89D9-46A3-8C8F-35BF03C53985}" type="presParOf" srcId="{07D9F48C-4BF2-4FEF-9120-BB5927786229}" destId="{C975F0EC-8EED-4721-AA95-0CF1D83A1F3D}" srcOrd="2" destOrd="0" presId="urn:microsoft.com/office/officeart/2018/2/layout/IconCircleList"/>
    <dgm:cxn modelId="{7F587502-90BF-4BEA-AFD0-3005E84B6E6C}" type="presParOf" srcId="{07D9F48C-4BF2-4FEF-9120-BB5927786229}" destId="{D21379AF-8F1A-4440-B2CD-4FE669928E85}" srcOrd="3" destOrd="0" presId="urn:microsoft.com/office/officeart/2018/2/layout/IconCircleList"/>
    <dgm:cxn modelId="{5AF7F5DE-A453-4A97-B529-888D62A32974}" type="presParOf" srcId="{3BB3E1FF-72D2-46E7-A45A-73A3F7E1E832}" destId="{3572458F-1266-4BFF-B512-2EB7742C4262}" srcOrd="5" destOrd="0" presId="urn:microsoft.com/office/officeart/2018/2/layout/IconCircleList"/>
    <dgm:cxn modelId="{8432A9B0-F2B6-439F-A771-54E1EF2263F8}" type="presParOf" srcId="{3BB3E1FF-72D2-46E7-A45A-73A3F7E1E832}" destId="{397D1468-FE13-46CE-9AFE-28D7BC30E3F6}" srcOrd="6" destOrd="0" presId="urn:microsoft.com/office/officeart/2018/2/layout/IconCircleList"/>
    <dgm:cxn modelId="{3DC73796-EEF6-4345-8F52-9A3B2249D482}" type="presParOf" srcId="{397D1468-FE13-46CE-9AFE-28D7BC30E3F6}" destId="{0B596A74-5BDE-4459-AF8A-FE005C46B2C3}" srcOrd="0" destOrd="0" presId="urn:microsoft.com/office/officeart/2018/2/layout/IconCircleList"/>
    <dgm:cxn modelId="{FCD6BA5A-EC2C-41E4-B677-FDED7B479D99}" type="presParOf" srcId="{397D1468-FE13-46CE-9AFE-28D7BC30E3F6}" destId="{73F01BCB-06FC-449B-B6B7-DA752BA02BA7}" srcOrd="1" destOrd="0" presId="urn:microsoft.com/office/officeart/2018/2/layout/IconCircleList"/>
    <dgm:cxn modelId="{BD855704-81B2-495F-899A-64CB46EE964A}" type="presParOf" srcId="{397D1468-FE13-46CE-9AFE-28D7BC30E3F6}" destId="{3285897B-CEA3-40AA-825D-5EA89FA546D8}" srcOrd="2" destOrd="0" presId="urn:microsoft.com/office/officeart/2018/2/layout/IconCircleList"/>
    <dgm:cxn modelId="{A943B9AF-C51E-40FC-91FE-073E833CC177}" type="presParOf" srcId="{397D1468-FE13-46CE-9AFE-28D7BC30E3F6}" destId="{B4684477-4F52-4660-8F46-823B3ED1BA3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3F2D4-84ED-4419-8AD5-D7D0058276BB}">
      <dsp:nvSpPr>
        <dsp:cNvPr id="0" name=""/>
        <dsp:cNvSpPr/>
      </dsp:nvSpPr>
      <dsp:spPr>
        <a:xfrm>
          <a:off x="0" y="98059"/>
          <a:ext cx="6666833" cy="12647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À partir d’une concentration de </a:t>
          </a:r>
          <a:r>
            <a:rPr lang="el-GR" sz="2300" kern="1200"/>
            <a:t>5 μ</a:t>
          </a:r>
          <a:r>
            <a:rPr lang="fr-CA" sz="2300" kern="1200"/>
            <a:t>g/L, le plomb est reconnu comme étant toxique dans l’eau potable.</a:t>
          </a:r>
          <a:endParaRPr lang="en-US" sz="2300" kern="1200"/>
        </a:p>
      </dsp:txBody>
      <dsp:txXfrm>
        <a:off x="61741" y="159800"/>
        <a:ext cx="6543351" cy="1141288"/>
      </dsp:txXfrm>
    </dsp:sp>
    <dsp:sp modelId="{C4B1E526-2241-4752-ADD3-FBE99277B8D8}">
      <dsp:nvSpPr>
        <dsp:cNvPr id="0" name=""/>
        <dsp:cNvSpPr/>
      </dsp:nvSpPr>
      <dsp:spPr>
        <a:xfrm>
          <a:off x="0" y="1429069"/>
          <a:ext cx="6666833" cy="1264770"/>
        </a:xfrm>
        <a:prstGeom prst="roundRect">
          <a:avLst/>
        </a:prstGeom>
        <a:gradFill rotWithShape="0">
          <a:gsLst>
            <a:gs pos="0">
              <a:schemeClr val="accent2">
                <a:hueOff val="1891709"/>
                <a:satOff val="5125"/>
                <a:lumOff val="-4052"/>
                <a:alphaOff val="0"/>
                <a:satMod val="103000"/>
                <a:lumMod val="102000"/>
                <a:tint val="94000"/>
              </a:schemeClr>
            </a:gs>
            <a:gs pos="50000">
              <a:schemeClr val="accent2">
                <a:hueOff val="1891709"/>
                <a:satOff val="5125"/>
                <a:lumOff val="-4052"/>
                <a:alphaOff val="0"/>
                <a:satMod val="110000"/>
                <a:lumMod val="100000"/>
                <a:shade val="100000"/>
              </a:schemeClr>
            </a:gs>
            <a:gs pos="100000">
              <a:schemeClr val="accent2">
                <a:hueOff val="1891709"/>
                <a:satOff val="5125"/>
                <a:lumOff val="-40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plomb est toxique s’il est ingéré ou inhalé. Il est inoffensif si on se lave les mains ou la vaisselle avec de l’eau contaminée.</a:t>
          </a:r>
          <a:endParaRPr lang="en-US" sz="2300" kern="1200"/>
        </a:p>
      </dsp:txBody>
      <dsp:txXfrm>
        <a:off x="61741" y="1490810"/>
        <a:ext cx="6543351" cy="1141288"/>
      </dsp:txXfrm>
    </dsp:sp>
    <dsp:sp modelId="{F4B0FAF3-A5C4-48B6-B124-58F45E10FAAD}">
      <dsp:nvSpPr>
        <dsp:cNvPr id="0" name=""/>
        <dsp:cNvSpPr/>
      </dsp:nvSpPr>
      <dsp:spPr>
        <a:xfrm>
          <a:off x="0" y="2760080"/>
          <a:ext cx="6666833" cy="1264770"/>
        </a:xfrm>
        <a:prstGeom prst="roundRect">
          <a:avLst/>
        </a:prstGeom>
        <a:gradFill rotWithShape="0">
          <a:gsLst>
            <a:gs pos="0">
              <a:schemeClr val="accent2">
                <a:hueOff val="3783419"/>
                <a:satOff val="10250"/>
                <a:lumOff val="-8105"/>
                <a:alphaOff val="0"/>
                <a:satMod val="103000"/>
                <a:lumMod val="102000"/>
                <a:tint val="94000"/>
              </a:schemeClr>
            </a:gs>
            <a:gs pos="50000">
              <a:schemeClr val="accent2">
                <a:hueOff val="3783419"/>
                <a:satOff val="10250"/>
                <a:lumOff val="-8105"/>
                <a:alphaOff val="0"/>
                <a:satMod val="110000"/>
                <a:lumMod val="100000"/>
                <a:shade val="100000"/>
              </a:schemeClr>
            </a:gs>
            <a:gs pos="100000">
              <a:schemeClr val="accent2">
                <a:hueOff val="3783419"/>
                <a:satOff val="10250"/>
                <a:lumOff val="-81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plomb a un effet sur le QI des personnes contaminées.</a:t>
          </a:r>
          <a:endParaRPr lang="en-US" sz="2300" kern="1200"/>
        </a:p>
      </dsp:txBody>
      <dsp:txXfrm>
        <a:off x="61741" y="2821821"/>
        <a:ext cx="6543351" cy="1141288"/>
      </dsp:txXfrm>
    </dsp:sp>
    <dsp:sp modelId="{D01E261B-C4E9-4E02-853F-7433B97613A7}">
      <dsp:nvSpPr>
        <dsp:cNvPr id="0" name=""/>
        <dsp:cNvSpPr/>
      </dsp:nvSpPr>
      <dsp:spPr>
        <a:xfrm>
          <a:off x="0" y="4091090"/>
          <a:ext cx="6666833" cy="1264770"/>
        </a:xfrm>
        <a:prstGeom prst="roundRect">
          <a:avLst/>
        </a:prstGeom>
        <a:gradFill rotWithShape="0">
          <a:gsLst>
            <a:gs pos="0">
              <a:schemeClr val="accent2">
                <a:hueOff val="5675128"/>
                <a:satOff val="15375"/>
                <a:lumOff val="-12157"/>
                <a:alphaOff val="0"/>
                <a:satMod val="103000"/>
                <a:lumMod val="102000"/>
                <a:tint val="94000"/>
              </a:schemeClr>
            </a:gs>
            <a:gs pos="50000">
              <a:schemeClr val="accent2">
                <a:hueOff val="5675128"/>
                <a:satOff val="15375"/>
                <a:lumOff val="-12157"/>
                <a:alphaOff val="0"/>
                <a:satMod val="110000"/>
                <a:lumMod val="100000"/>
                <a:shade val="100000"/>
              </a:schemeClr>
            </a:gs>
            <a:gs pos="100000">
              <a:schemeClr val="accent2">
                <a:hueOff val="5675128"/>
                <a:satOff val="15375"/>
                <a:lumOff val="-1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kern="1200"/>
            <a:t>Le plomb a été éliminé de l’essence au Canada en 1990.</a:t>
          </a:r>
          <a:endParaRPr lang="en-US" sz="2300" kern="1200"/>
        </a:p>
      </dsp:txBody>
      <dsp:txXfrm>
        <a:off x="61741" y="4152831"/>
        <a:ext cx="6543351" cy="1141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E3DAB-8036-4EB8-B507-FF888400BE5D}">
      <dsp:nvSpPr>
        <dsp:cNvPr id="0" name=""/>
        <dsp:cNvSpPr/>
      </dsp:nvSpPr>
      <dsp:spPr>
        <a:xfrm>
          <a:off x="1546492" y="0"/>
          <a:ext cx="7834843" cy="419280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C7341-22AE-498F-B6E3-A9872F11AD01}">
      <dsp:nvSpPr>
        <dsp:cNvPr id="0" name=""/>
        <dsp:cNvSpPr/>
      </dsp:nvSpPr>
      <dsp:spPr>
        <a:xfrm>
          <a:off x="1725911" y="253865"/>
          <a:ext cx="3639254" cy="167712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dirty="0"/>
            <a:t>Ministère: Donner les orientations, financer et donner les directives aux différents organismes publics.</a:t>
          </a:r>
          <a:endParaRPr lang="en-US" sz="1600" kern="1200" dirty="0"/>
        </a:p>
      </dsp:txBody>
      <dsp:txXfrm>
        <a:off x="1807781" y="335735"/>
        <a:ext cx="3475514" cy="1513382"/>
      </dsp:txXfrm>
    </dsp:sp>
    <dsp:sp modelId="{321851E6-FAF8-4E72-A70F-AA54E7B814E0}">
      <dsp:nvSpPr>
        <dsp:cNvPr id="0" name=""/>
        <dsp:cNvSpPr/>
      </dsp:nvSpPr>
      <dsp:spPr>
        <a:xfrm>
          <a:off x="5581690" y="281857"/>
          <a:ext cx="3466963" cy="167712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a:t>CSS: Mettre en œuvre les directives, inspecter et maintenir ses actifs immobiliers.</a:t>
          </a:r>
          <a:endParaRPr lang="en-US" sz="1500" kern="1200"/>
        </a:p>
      </dsp:txBody>
      <dsp:txXfrm>
        <a:off x="5663560" y="363727"/>
        <a:ext cx="3303223" cy="1513382"/>
      </dsp:txXfrm>
    </dsp:sp>
    <dsp:sp modelId="{8C304D48-EF99-4A45-B0B2-574171A474AE}">
      <dsp:nvSpPr>
        <dsp:cNvPr id="0" name=""/>
        <dsp:cNvSpPr/>
      </dsp:nvSpPr>
      <dsp:spPr>
        <a:xfrm>
          <a:off x="1922159" y="2229968"/>
          <a:ext cx="3433353" cy="167712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dirty="0"/>
            <a:t>École: Faire respecter les consignes d’utilisation, entretenir au quotidien ses équipements, communiquer les informations aux élèves, au personnel et aux parents.</a:t>
          </a:r>
          <a:endParaRPr lang="en-US" sz="1400" kern="1200" dirty="0"/>
        </a:p>
      </dsp:txBody>
      <dsp:txXfrm>
        <a:off x="2004029" y="2311838"/>
        <a:ext cx="3269613" cy="1513382"/>
      </dsp:txXfrm>
    </dsp:sp>
    <dsp:sp modelId="{63414EDC-D65C-48F9-A912-C2E5A3291A1E}">
      <dsp:nvSpPr>
        <dsp:cNvPr id="0" name=""/>
        <dsp:cNvSpPr/>
      </dsp:nvSpPr>
      <dsp:spPr>
        <a:xfrm>
          <a:off x="5573908" y="2240693"/>
          <a:ext cx="3448548" cy="163695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CA" sz="1400" kern="1200"/>
            <a:t>Usager: Respecter les consignes d’utilisation des points d’eau.</a:t>
          </a:r>
          <a:endParaRPr lang="en-US" sz="1400" kern="1200"/>
        </a:p>
      </dsp:txBody>
      <dsp:txXfrm>
        <a:off x="5653818" y="2320603"/>
        <a:ext cx="3288728" cy="1477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FCC32-ED78-438A-91AC-4AE6B450401B}">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les fontaines d’eau et remplisseurs de bouteilles;</a:t>
          </a:r>
          <a:endParaRPr lang="en-US" sz="1800" kern="1200"/>
        </a:p>
      </dsp:txBody>
      <dsp:txXfrm>
        <a:off x="307345" y="1546"/>
        <a:ext cx="3222855" cy="1933713"/>
      </dsp:txXfrm>
    </dsp:sp>
    <dsp:sp modelId="{99DDB068-8859-46B5-B388-02FF1C839AAD}">
      <dsp:nvSpPr>
        <dsp:cNvPr id="0" name=""/>
        <dsp:cNvSpPr/>
      </dsp:nvSpPr>
      <dsp:spPr>
        <a:xfrm>
          <a:off x="3852486"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les points d’eau dans les classes préscolaires;</a:t>
          </a:r>
          <a:endParaRPr lang="en-US" sz="1800" kern="1200"/>
        </a:p>
      </dsp:txBody>
      <dsp:txXfrm>
        <a:off x="3852486" y="1546"/>
        <a:ext cx="3222855" cy="1933713"/>
      </dsp:txXfrm>
    </dsp:sp>
    <dsp:sp modelId="{E92AD7D4-9CA0-4C9B-8FB9-4ACCFCA5F6F3}">
      <dsp:nvSpPr>
        <dsp:cNvPr id="0" name=""/>
        <dsp:cNvSpPr/>
      </dsp:nvSpPr>
      <dsp:spPr>
        <a:xfrm>
          <a:off x="7397627" y="1546"/>
          <a:ext cx="3222855" cy="19337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les points d’eau dans les classes primaires où les occupants ne peuvent pas se rendre de façon autonome aux fontaines d’eau (ex. : élèves handicapés);</a:t>
          </a:r>
          <a:endParaRPr lang="en-US" sz="1800" kern="1200"/>
        </a:p>
      </dsp:txBody>
      <dsp:txXfrm>
        <a:off x="7397627" y="1546"/>
        <a:ext cx="3222855" cy="1933713"/>
      </dsp:txXfrm>
    </dsp:sp>
    <dsp:sp modelId="{6559541D-913E-4806-978A-872585C39D0C}">
      <dsp:nvSpPr>
        <dsp:cNvPr id="0" name=""/>
        <dsp:cNvSpPr/>
      </dsp:nvSpPr>
      <dsp:spPr>
        <a:xfrm>
          <a:off x="307345" y="2257545"/>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les éviers des cuisines d’apprentissage, des laboratoires culinaires et d’entrepreneuriat, des cafétérias et des espaces de formation professionnelle liés à l’alimentation;</a:t>
          </a:r>
          <a:endParaRPr lang="en-US" sz="1800" kern="1200"/>
        </a:p>
      </dsp:txBody>
      <dsp:txXfrm>
        <a:off x="307345" y="2257545"/>
        <a:ext cx="3222855" cy="1933713"/>
      </dsp:txXfrm>
    </dsp:sp>
    <dsp:sp modelId="{0B7EEF13-250E-47D0-BA19-63933F530CAE}">
      <dsp:nvSpPr>
        <dsp:cNvPr id="0" name=""/>
        <dsp:cNvSpPr/>
      </dsp:nvSpPr>
      <dsp:spPr>
        <a:xfrm>
          <a:off x="3852486" y="2257545"/>
          <a:ext cx="3222855" cy="19337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les éviers du salon du personnel;</a:t>
          </a:r>
          <a:endParaRPr lang="en-US" sz="1800" kern="1200"/>
        </a:p>
      </dsp:txBody>
      <dsp:txXfrm>
        <a:off x="3852486" y="2257545"/>
        <a:ext cx="3222855" cy="1933713"/>
      </dsp:txXfrm>
    </dsp:sp>
    <dsp:sp modelId="{7C128311-C693-4BE1-B61A-E084A12F027E}">
      <dsp:nvSpPr>
        <dsp:cNvPr id="0" name=""/>
        <dsp:cNvSpPr/>
      </dsp:nvSpPr>
      <dsp:spPr>
        <a:xfrm>
          <a:off x="7397627" y="2257545"/>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le local de premiers soins</a:t>
          </a:r>
          <a:endParaRPr lang="en-US" sz="1800" kern="1200"/>
        </a:p>
      </dsp:txBody>
      <dsp:txXfrm>
        <a:off x="7397627" y="2257545"/>
        <a:ext cx="3222855" cy="1933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4A935-E7CF-47E1-B3C4-14660E175FC4}">
      <dsp:nvSpPr>
        <dsp:cNvPr id="0" name=""/>
        <dsp:cNvSpPr/>
      </dsp:nvSpPr>
      <dsp:spPr>
        <a:xfrm>
          <a:off x="0" y="225302"/>
          <a:ext cx="10927829" cy="85994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les éviers des autres classes;</a:t>
          </a:r>
          <a:endParaRPr lang="en-US" sz="3500" kern="1200"/>
        </a:p>
      </dsp:txBody>
      <dsp:txXfrm>
        <a:off x="41979" y="267281"/>
        <a:ext cx="10843871" cy="775991"/>
      </dsp:txXfrm>
    </dsp:sp>
    <dsp:sp modelId="{C04C1267-8E29-4526-B23E-1D0FFEB286B3}">
      <dsp:nvSpPr>
        <dsp:cNvPr id="0" name=""/>
        <dsp:cNvSpPr/>
      </dsp:nvSpPr>
      <dsp:spPr>
        <a:xfrm>
          <a:off x="0" y="1186052"/>
          <a:ext cx="10927829" cy="859949"/>
        </a:xfrm>
        <a:prstGeom prst="roundRect">
          <a:avLst/>
        </a:prstGeom>
        <a:solidFill>
          <a:schemeClr val="accent2">
            <a:hueOff val="1891709"/>
            <a:satOff val="5125"/>
            <a:lumOff val="-40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les éviers des laboratoires; </a:t>
          </a:r>
          <a:endParaRPr lang="en-US" sz="3500" kern="1200"/>
        </a:p>
      </dsp:txBody>
      <dsp:txXfrm>
        <a:off x="41979" y="1228031"/>
        <a:ext cx="10843871" cy="775991"/>
      </dsp:txXfrm>
    </dsp:sp>
    <dsp:sp modelId="{9E58E05D-3A72-4C92-BB80-1DE8B7298364}">
      <dsp:nvSpPr>
        <dsp:cNvPr id="0" name=""/>
        <dsp:cNvSpPr/>
      </dsp:nvSpPr>
      <dsp:spPr>
        <a:xfrm>
          <a:off x="0" y="2146802"/>
          <a:ext cx="10927829" cy="859949"/>
        </a:xfrm>
        <a:prstGeom prst="roundRect">
          <a:avLst/>
        </a:prstGeom>
        <a:solidFill>
          <a:schemeClr val="accent2">
            <a:hueOff val="3783419"/>
            <a:satOff val="10250"/>
            <a:lumOff val="-81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les éviers des autres locaux spécialisés et des bureaux;</a:t>
          </a:r>
          <a:endParaRPr lang="en-US" sz="3500" kern="1200"/>
        </a:p>
      </dsp:txBody>
      <dsp:txXfrm>
        <a:off x="41979" y="2188781"/>
        <a:ext cx="10843871" cy="775991"/>
      </dsp:txXfrm>
    </dsp:sp>
    <dsp:sp modelId="{04B3AE9C-8A8D-44F9-9F77-671ADCA3B605}">
      <dsp:nvSpPr>
        <dsp:cNvPr id="0" name=""/>
        <dsp:cNvSpPr/>
      </dsp:nvSpPr>
      <dsp:spPr>
        <a:xfrm>
          <a:off x="0" y="3107552"/>
          <a:ext cx="10927829" cy="859949"/>
        </a:xfrm>
        <a:prstGeom prst="roundRect">
          <a:avLst/>
        </a:prstGeom>
        <a:solidFill>
          <a:schemeClr val="accent2">
            <a:hueOff val="5675128"/>
            <a:satOff val="15375"/>
            <a:lumOff val="-1215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les lavabos des salles de toilettes</a:t>
          </a:r>
          <a:endParaRPr lang="en-US" sz="3500" kern="1200"/>
        </a:p>
      </dsp:txBody>
      <dsp:txXfrm>
        <a:off x="41979" y="3149531"/>
        <a:ext cx="10843871" cy="775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E7F7-A2C6-4E6C-B1E2-0512C9D8E300}">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B5033-A225-4F32-872F-14A151E775B9}">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a:t>▪ Si la concentration de plomb au point d’eau testé est inférieure à  5 μg/L, celui-ci est conforme et sera testé à nouveau dans cinq ans. </a:t>
          </a:r>
          <a:endParaRPr lang="en-US" sz="3000" kern="1200"/>
        </a:p>
      </dsp:txBody>
      <dsp:txXfrm>
        <a:off x="608661" y="692298"/>
        <a:ext cx="4508047" cy="2799040"/>
      </dsp:txXfrm>
    </dsp:sp>
    <dsp:sp modelId="{2C4C715A-736C-48AD-AFC8-702E97EBCC7F}">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769C5-732E-49C9-96CA-E0272AF50268}">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a:t>▪ Si la concentration de plomb au point d’eau testé est supérieure à 5 μg/L, celui-ci est non conforme et doit être sécurisé immédiatement. </a:t>
          </a:r>
          <a:endParaRPr lang="en-US" sz="3000" kern="1200"/>
        </a:p>
      </dsp:txBody>
      <dsp:txXfrm>
        <a:off x="6331365" y="692298"/>
        <a:ext cx="4508047" cy="2799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ECEEB-ADF7-4391-B5E1-C1EFF58D344D}">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C5D11-3A70-4625-B2E0-8A45DE48261F}">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kern="1200"/>
            <a:t>Tous les points d’eau doivent être identifiés par l’une ou l’autre des affiches.</a:t>
          </a:r>
          <a:endParaRPr lang="en-US" sz="3600" kern="1200"/>
        </a:p>
      </dsp:txBody>
      <dsp:txXfrm>
        <a:off x="608661" y="692298"/>
        <a:ext cx="4508047" cy="2799040"/>
      </dsp:txXfrm>
    </dsp:sp>
    <dsp:sp modelId="{2372BD25-FD6E-43E8-B8C3-4CF47A0515C5}">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0F464-C73B-4A6A-BBA8-764F379F53EC}">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CA" sz="3600" kern="1200"/>
            <a:t>Une affiche doit être présente dans chaque pièce contenant un point d’eau.</a:t>
          </a:r>
          <a:endParaRPr lang="en-US" sz="3600" kern="1200"/>
        </a:p>
      </dsp:txBody>
      <dsp:txXfrm>
        <a:off x="6331365" y="692298"/>
        <a:ext cx="4508047" cy="2799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EB0B6-B8AE-4A81-91AF-B328BC632CEE}">
      <dsp:nvSpPr>
        <dsp:cNvPr id="0" name=""/>
        <dsp:cNvSpPr/>
      </dsp:nvSpPr>
      <dsp:spPr>
        <a:xfrm>
          <a:off x="282221" y="159118"/>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33F646-42DD-48F2-9623-E6388020190F}">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2EB73B-02C3-48C0-893B-E82076727900}">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r-CA" sz="2000" kern="1200"/>
            <a:t>Vous assurer que votre direction connait et applique les consignes d’affichages pour TOUS les points d’eau.</a:t>
          </a:r>
          <a:endParaRPr lang="en-US" sz="2000" kern="1200"/>
        </a:p>
      </dsp:txBody>
      <dsp:txXfrm>
        <a:off x="1948202" y="159118"/>
        <a:ext cx="3233964" cy="1371985"/>
      </dsp:txXfrm>
    </dsp:sp>
    <dsp:sp modelId="{5B2194F6-35E6-4EDC-A189-6BB06B1B3EB0}">
      <dsp:nvSpPr>
        <dsp:cNvPr id="0" name=""/>
        <dsp:cNvSpPr/>
      </dsp:nvSpPr>
      <dsp:spPr>
        <a:xfrm>
          <a:off x="5745661" y="159118"/>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24CD5-B239-40F8-9383-6CAFC77FBEAA}">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A315D-BC1C-450C-A72A-93981D864C5D}">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r-CA" sz="2000" kern="1200"/>
            <a:t>Dénoncer toutes les situations problématiques.</a:t>
          </a:r>
          <a:endParaRPr lang="en-US" sz="2000" kern="1200"/>
        </a:p>
      </dsp:txBody>
      <dsp:txXfrm>
        <a:off x="7411643" y="159118"/>
        <a:ext cx="3233964" cy="1371985"/>
      </dsp:txXfrm>
    </dsp:sp>
    <dsp:sp modelId="{00C053F7-4CAB-4385-BD4A-3C1BA90978C3}">
      <dsp:nvSpPr>
        <dsp:cNvPr id="0" name=""/>
        <dsp:cNvSpPr/>
      </dsp:nvSpPr>
      <dsp:spPr>
        <a:xfrm>
          <a:off x="282221" y="2158301"/>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BBC08-1625-4405-89FE-3381AB43EA08}">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379AF-8F1A-4440-B2CD-4FE669928E85}">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r-CA" sz="2000" kern="1200"/>
            <a:t>Partager l’information à vos collègues</a:t>
          </a:r>
          <a:endParaRPr lang="en-US" sz="2000" kern="1200"/>
        </a:p>
      </dsp:txBody>
      <dsp:txXfrm>
        <a:off x="1948202" y="2158301"/>
        <a:ext cx="3233964" cy="1371985"/>
      </dsp:txXfrm>
    </dsp:sp>
    <dsp:sp modelId="{0B596A74-5BDE-4459-AF8A-FE005C46B2C3}">
      <dsp:nvSpPr>
        <dsp:cNvPr id="0" name=""/>
        <dsp:cNvSpPr/>
      </dsp:nvSpPr>
      <dsp:spPr>
        <a:xfrm>
          <a:off x="5745661" y="2158301"/>
          <a:ext cx="1371985" cy="13719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01BCB-06FC-449B-B6B7-DA752BA02BA7}">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684477-4F52-4660-8F46-823B3ED1BA33}">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fr-CA" sz="2000" kern="1200"/>
            <a:t>Sensibiliser les élèves aux bonnes pratiques de consommation de l’eau potable.</a:t>
          </a:r>
          <a:endParaRPr lang="en-US" sz="2000" kern="1200"/>
        </a:p>
      </dsp:txBody>
      <dsp:txXfrm>
        <a:off x="7411643" y="2158301"/>
        <a:ext cx="3233964" cy="13719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91FC1EF-1B89-4594-B194-A49CBE671A5B}" type="datetimeFigureOut">
              <a:rPr lang="fr-CA" smtClean="0"/>
              <a:t>2025-11-20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346858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1FC1EF-1B89-4594-B194-A49CBE671A5B}" type="datetimeFigureOut">
              <a:rPr lang="fr-CA" smtClean="0"/>
              <a:t>2025-11-20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396410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1FC1EF-1B89-4594-B194-A49CBE671A5B}" type="datetimeFigureOut">
              <a:rPr lang="fr-CA" smtClean="0"/>
              <a:t>2025-11-20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65906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1FC1EF-1B89-4594-B194-A49CBE671A5B}" type="datetimeFigureOut">
              <a:rPr lang="fr-CA" smtClean="0"/>
              <a:t>2025-11-20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354374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91FC1EF-1B89-4594-B194-A49CBE671A5B}" type="datetimeFigureOut">
              <a:rPr lang="fr-CA" smtClean="0"/>
              <a:t>2025-11-20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37050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1FC1EF-1B89-4594-B194-A49CBE671A5B}" type="datetimeFigureOut">
              <a:rPr lang="fr-CA" smtClean="0"/>
              <a:t>2025-11-20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207061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1FC1EF-1B89-4594-B194-A49CBE671A5B}" type="datetimeFigureOut">
              <a:rPr lang="fr-CA" smtClean="0"/>
              <a:t>2025-11-20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282983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91FC1EF-1B89-4594-B194-A49CBE671A5B}" type="datetimeFigureOut">
              <a:rPr lang="fr-CA" smtClean="0"/>
              <a:t>2025-11-20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10089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FC1EF-1B89-4594-B194-A49CBE671A5B}" type="datetimeFigureOut">
              <a:rPr lang="fr-CA" smtClean="0"/>
              <a:t>2025-11-20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418081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1FC1EF-1B89-4594-B194-A49CBE671A5B}" type="datetimeFigureOut">
              <a:rPr lang="fr-CA" smtClean="0"/>
              <a:t>2025-11-20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50672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1FC1EF-1B89-4594-B194-A49CBE671A5B}" type="datetimeFigureOut">
              <a:rPr lang="fr-CA" smtClean="0"/>
              <a:t>2025-11-20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E22ED8E-9A41-4437-A962-1D575BBFEC43}" type="slidenum">
              <a:rPr lang="fr-CA" smtClean="0"/>
              <a:t>‹N°›</a:t>
            </a:fld>
            <a:endParaRPr lang="fr-CA"/>
          </a:p>
        </p:txBody>
      </p:sp>
    </p:spTree>
    <p:extLst>
      <p:ext uri="{BB962C8B-B14F-4D97-AF65-F5344CB8AC3E}">
        <p14:creationId xmlns:p14="http://schemas.microsoft.com/office/powerpoint/2010/main" val="180319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1FC1EF-1B89-4594-B194-A49CBE671A5B}" type="datetimeFigureOut">
              <a:rPr lang="fr-CA" smtClean="0"/>
              <a:t>2025-11-20</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2ED8E-9A41-4437-A962-1D575BBFEC43}" type="slidenum">
              <a:rPr lang="fr-CA" smtClean="0"/>
              <a:t>‹N°›</a:t>
            </a:fld>
            <a:endParaRPr lang="fr-CA"/>
          </a:p>
        </p:txBody>
      </p:sp>
    </p:spTree>
    <p:extLst>
      <p:ext uri="{BB962C8B-B14F-4D97-AF65-F5344CB8AC3E}">
        <p14:creationId xmlns:p14="http://schemas.microsoft.com/office/powerpoint/2010/main" val="2116742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8FD4F3-DA08-722B-C7B4-3288DC399097}"/>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kern="1200">
                <a:solidFill>
                  <a:srgbClr val="FFFFFF"/>
                </a:solidFill>
                <a:latin typeface="+mj-lt"/>
                <a:ea typeface="+mj-ea"/>
                <a:cs typeface="+mj-cs"/>
              </a:rPr>
              <a:t>Le plomb dans l’eau des écoles</a:t>
            </a:r>
          </a:p>
        </p:txBody>
      </p:sp>
      <p:pic>
        <p:nvPicPr>
          <p:cNvPr id="1026" name="Picture 2" descr="Faut-il avoir peur… du plomb dans l'eau ? | L'actualité">
            <a:extLst>
              <a:ext uri="{FF2B5EF4-FFF2-40B4-BE49-F238E27FC236}">
                <a16:creationId xmlns:a16="http://schemas.microsoft.com/office/drawing/2014/main" id="{1A02CADE-CD36-C9E5-80B2-46DDBA48B8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414610"/>
            <a:ext cx="7188199" cy="402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4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22642F-FBE0-D8F8-4FAE-2FADB7319FBC}"/>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Identification des points </a:t>
            </a:r>
            <a:r>
              <a:rPr lang="en-US" sz="3600" kern="1200" dirty="0" err="1">
                <a:solidFill>
                  <a:srgbClr val="FFFFFF"/>
                </a:solidFill>
                <a:latin typeface="+mj-lt"/>
                <a:ea typeface="+mj-ea"/>
                <a:cs typeface="+mj-cs"/>
              </a:rPr>
              <a:t>d’eau</a:t>
            </a:r>
            <a:r>
              <a:rPr lang="en-US" sz="3600" kern="1200" dirty="0">
                <a:solidFill>
                  <a:srgbClr val="FFFFFF"/>
                </a:solidFill>
                <a:latin typeface="+mj-lt"/>
                <a:ea typeface="+mj-ea"/>
                <a:cs typeface="+mj-cs"/>
              </a:rPr>
              <a:t> potable</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a:t>
            </a:r>
            <a:r>
              <a:rPr lang="en-US" sz="3600" kern="1200" dirty="0" err="1">
                <a:solidFill>
                  <a:srgbClr val="FFFFFF"/>
                </a:solidFill>
                <a:latin typeface="+mj-lt"/>
                <a:ea typeface="+mj-ea"/>
                <a:cs typeface="+mj-cs"/>
              </a:rPr>
              <a:t>testé</a:t>
            </a:r>
            <a:r>
              <a:rPr lang="en-US" sz="3600" kern="1200" dirty="0">
                <a:solidFill>
                  <a:srgbClr val="FFFFFF"/>
                </a:solidFill>
                <a:latin typeface="+mj-lt"/>
                <a:ea typeface="+mj-ea"/>
                <a:cs typeface="+mj-cs"/>
              </a:rPr>
              <a:t> et </a:t>
            </a:r>
            <a:r>
              <a:rPr lang="en-US" sz="3600" kern="1200" dirty="0" err="1">
                <a:solidFill>
                  <a:srgbClr val="FFFFFF"/>
                </a:solidFill>
                <a:latin typeface="+mj-lt"/>
                <a:ea typeface="+mj-ea"/>
                <a:cs typeface="+mj-cs"/>
              </a:rPr>
              <a:t>conforme</a:t>
            </a:r>
            <a:r>
              <a:rPr lang="en-US" sz="3600" kern="1200" dirty="0">
                <a:solidFill>
                  <a:srgbClr val="FFFFFF"/>
                </a:solidFill>
                <a:latin typeface="+mj-lt"/>
                <a:ea typeface="+mj-ea"/>
                <a:cs typeface="+mj-cs"/>
              </a:rPr>
              <a:t>)</a:t>
            </a:r>
          </a:p>
        </p:txBody>
      </p:sp>
      <p:pic>
        <p:nvPicPr>
          <p:cNvPr id="5" name="Image 4">
            <a:extLst>
              <a:ext uri="{FF2B5EF4-FFF2-40B4-BE49-F238E27FC236}">
                <a16:creationId xmlns:a16="http://schemas.microsoft.com/office/drawing/2014/main" id="{1A430E6E-C83A-AD2E-EA23-F754FFE72BA4}"/>
              </a:ext>
            </a:extLst>
          </p:cNvPr>
          <p:cNvPicPr>
            <a:picLocks noChangeAspect="1"/>
          </p:cNvPicPr>
          <p:nvPr/>
        </p:nvPicPr>
        <p:blipFill>
          <a:blip r:embed="rId2"/>
          <a:stretch>
            <a:fillRect/>
          </a:stretch>
        </p:blipFill>
        <p:spPr>
          <a:xfrm>
            <a:off x="5773011" y="643466"/>
            <a:ext cx="4789309" cy="5568739"/>
          </a:xfrm>
          <a:prstGeom prst="rect">
            <a:avLst/>
          </a:prstGeom>
        </p:spPr>
      </p:pic>
    </p:spTree>
    <p:extLst>
      <p:ext uri="{BB962C8B-B14F-4D97-AF65-F5344CB8AC3E}">
        <p14:creationId xmlns:p14="http://schemas.microsoft.com/office/powerpoint/2010/main" val="683824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E9CA49-662D-A68F-8AAE-6259BAA222F7}"/>
            </a:ext>
          </a:extLst>
        </p:cNvPr>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2526ED-D34F-9FC4-350C-913E0F0DA95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Identification des points d’eau potable</a:t>
            </a:r>
            <a:br>
              <a:rPr lang="en-US" sz="3300" kern="1200">
                <a:solidFill>
                  <a:srgbClr val="FFFFFF"/>
                </a:solidFill>
                <a:latin typeface="+mj-lt"/>
                <a:ea typeface="+mj-ea"/>
                <a:cs typeface="+mj-cs"/>
              </a:rPr>
            </a:br>
            <a:r>
              <a:rPr lang="en-US" sz="3300" kern="1200">
                <a:solidFill>
                  <a:srgbClr val="FFFFFF"/>
                </a:solidFill>
                <a:latin typeface="+mj-lt"/>
                <a:ea typeface="+mj-ea"/>
                <a:cs typeface="+mj-cs"/>
              </a:rPr>
              <a:t>(testé et non-conforme)</a:t>
            </a:r>
          </a:p>
        </p:txBody>
      </p:sp>
      <p:pic>
        <p:nvPicPr>
          <p:cNvPr id="4" name="Image 3">
            <a:extLst>
              <a:ext uri="{FF2B5EF4-FFF2-40B4-BE49-F238E27FC236}">
                <a16:creationId xmlns:a16="http://schemas.microsoft.com/office/drawing/2014/main" id="{43867F55-3499-1007-1DA6-5DE489D118C5}"/>
              </a:ext>
            </a:extLst>
          </p:cNvPr>
          <p:cNvPicPr>
            <a:picLocks noChangeAspect="1"/>
          </p:cNvPicPr>
          <p:nvPr/>
        </p:nvPicPr>
        <p:blipFill>
          <a:blip r:embed="rId2"/>
          <a:stretch>
            <a:fillRect/>
          </a:stretch>
        </p:blipFill>
        <p:spPr>
          <a:xfrm>
            <a:off x="5329843" y="643466"/>
            <a:ext cx="5675645" cy="5568739"/>
          </a:xfrm>
          <a:prstGeom prst="rect">
            <a:avLst/>
          </a:prstGeom>
        </p:spPr>
      </p:pic>
    </p:spTree>
    <p:extLst>
      <p:ext uri="{BB962C8B-B14F-4D97-AF65-F5344CB8AC3E}">
        <p14:creationId xmlns:p14="http://schemas.microsoft.com/office/powerpoint/2010/main" val="3941689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BBFAC2-3607-C78E-F0C4-824BDCD5F207}"/>
            </a:ext>
          </a:extLst>
        </p:cNvPr>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9440B5C-7260-72AB-FA94-0B0AD7CEAB8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Identification des autres points d’eau </a:t>
            </a:r>
            <a:br>
              <a:rPr lang="en-US" sz="3600" kern="1200">
                <a:solidFill>
                  <a:srgbClr val="FFFFFF"/>
                </a:solidFill>
                <a:latin typeface="+mj-lt"/>
                <a:ea typeface="+mj-ea"/>
                <a:cs typeface="+mj-cs"/>
              </a:rPr>
            </a:br>
            <a:r>
              <a:rPr lang="en-US" sz="3600" kern="1200">
                <a:solidFill>
                  <a:srgbClr val="FFFFFF"/>
                </a:solidFill>
                <a:latin typeface="+mj-lt"/>
                <a:ea typeface="+mj-ea"/>
                <a:cs typeface="+mj-cs"/>
              </a:rPr>
              <a:t>(non-testé)</a:t>
            </a:r>
          </a:p>
        </p:txBody>
      </p:sp>
      <p:pic>
        <p:nvPicPr>
          <p:cNvPr id="5" name="Image 4">
            <a:extLst>
              <a:ext uri="{FF2B5EF4-FFF2-40B4-BE49-F238E27FC236}">
                <a16:creationId xmlns:a16="http://schemas.microsoft.com/office/drawing/2014/main" id="{1B0014A7-8E54-DE46-03C4-BA197DB4A35C}"/>
              </a:ext>
            </a:extLst>
          </p:cNvPr>
          <p:cNvPicPr>
            <a:picLocks noChangeAspect="1"/>
          </p:cNvPicPr>
          <p:nvPr/>
        </p:nvPicPr>
        <p:blipFill>
          <a:blip r:embed="rId2"/>
          <a:stretch>
            <a:fillRect/>
          </a:stretch>
        </p:blipFill>
        <p:spPr>
          <a:xfrm>
            <a:off x="5911517" y="643466"/>
            <a:ext cx="4512298" cy="5568739"/>
          </a:xfrm>
          <a:prstGeom prst="rect">
            <a:avLst/>
          </a:prstGeom>
        </p:spPr>
      </p:pic>
    </p:spTree>
    <p:extLst>
      <p:ext uri="{BB962C8B-B14F-4D97-AF65-F5344CB8AC3E}">
        <p14:creationId xmlns:p14="http://schemas.microsoft.com/office/powerpoint/2010/main" val="122229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93390B-6513-B0A8-9B17-73AD8F29BD49}"/>
            </a:ext>
          </a:extLst>
        </p:cNvPr>
        <p:cNvGrpSpPr/>
        <p:nvPr/>
      </p:nvGrpSpPr>
      <p:grpSpPr>
        <a:xfrm>
          <a:off x="0" y="0"/>
          <a:ext cx="0" cy="0"/>
          <a:chOff x="0" y="0"/>
          <a:chExt cx="0" cy="0"/>
        </a:xfrm>
      </p:grpSpPr>
      <p:sp>
        <p:nvSpPr>
          <p:cNvPr id="2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2686F8F-6074-7F28-2C9F-7EF4FB2E87B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dirty="0">
                <a:solidFill>
                  <a:srgbClr val="FFFFFF"/>
                </a:solidFill>
                <a:latin typeface="+mj-lt"/>
                <a:ea typeface="+mj-ea"/>
                <a:cs typeface="+mj-cs"/>
              </a:rPr>
              <a:t>Identification des points </a:t>
            </a:r>
            <a:r>
              <a:rPr lang="en-US" sz="2500" kern="1200" dirty="0" err="1">
                <a:solidFill>
                  <a:srgbClr val="FFFFFF"/>
                </a:solidFill>
                <a:latin typeface="+mj-lt"/>
                <a:ea typeface="+mj-ea"/>
                <a:cs typeface="+mj-cs"/>
              </a:rPr>
              <a:t>d’eau</a:t>
            </a:r>
            <a:r>
              <a:rPr lang="en-US" sz="2500" kern="1200" dirty="0">
                <a:solidFill>
                  <a:srgbClr val="FFFFFF"/>
                </a:solidFill>
                <a:latin typeface="+mj-lt"/>
                <a:ea typeface="+mj-ea"/>
                <a:cs typeface="+mj-cs"/>
              </a:rPr>
              <a:t> potable sous condition </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a:t>
            </a:r>
            <a:r>
              <a:rPr lang="en-US" sz="2500" kern="1200" dirty="0" err="1">
                <a:solidFill>
                  <a:srgbClr val="FFFFFF"/>
                </a:solidFill>
                <a:latin typeface="+mj-lt"/>
                <a:ea typeface="+mj-ea"/>
                <a:cs typeface="+mj-cs"/>
              </a:rPr>
              <a:t>testé</a:t>
            </a:r>
            <a:r>
              <a:rPr lang="en-US" sz="2500" kern="1200" dirty="0">
                <a:solidFill>
                  <a:srgbClr val="FFFFFF"/>
                </a:solidFill>
                <a:latin typeface="+mj-lt"/>
                <a:ea typeface="+mj-ea"/>
                <a:cs typeface="+mj-cs"/>
              </a:rPr>
              <a:t> et </a:t>
            </a:r>
            <a:r>
              <a:rPr lang="en-US" sz="2500" kern="1200" dirty="0" err="1">
                <a:solidFill>
                  <a:srgbClr val="FFFFFF"/>
                </a:solidFill>
                <a:latin typeface="+mj-lt"/>
                <a:ea typeface="+mj-ea"/>
                <a:cs typeface="+mj-cs"/>
              </a:rPr>
              <a:t>jugé</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relativement</a:t>
            </a:r>
            <a:r>
              <a:rPr lang="en-US" sz="2500" kern="1200" dirty="0">
                <a:solidFill>
                  <a:srgbClr val="FFFFFF"/>
                </a:solidFill>
                <a:latin typeface="+mj-lt"/>
                <a:ea typeface="+mj-ea"/>
                <a:cs typeface="+mj-cs"/>
              </a:rPr>
              <a:t> potable après 30s)</a:t>
            </a:r>
          </a:p>
        </p:txBody>
      </p:sp>
      <p:pic>
        <p:nvPicPr>
          <p:cNvPr id="4" name="Image 3">
            <a:extLst>
              <a:ext uri="{FF2B5EF4-FFF2-40B4-BE49-F238E27FC236}">
                <a16:creationId xmlns:a16="http://schemas.microsoft.com/office/drawing/2014/main" id="{A89A4AD7-B304-29FF-510B-6AE729C76AB6}"/>
              </a:ext>
            </a:extLst>
          </p:cNvPr>
          <p:cNvPicPr>
            <a:picLocks noChangeAspect="1"/>
          </p:cNvPicPr>
          <p:nvPr/>
        </p:nvPicPr>
        <p:blipFill>
          <a:blip r:embed="rId2"/>
          <a:stretch>
            <a:fillRect/>
          </a:stretch>
        </p:blipFill>
        <p:spPr>
          <a:xfrm>
            <a:off x="5269564" y="643466"/>
            <a:ext cx="5796204" cy="5568739"/>
          </a:xfrm>
          <a:prstGeom prst="rect">
            <a:avLst/>
          </a:prstGeom>
        </p:spPr>
      </p:pic>
    </p:spTree>
    <p:extLst>
      <p:ext uri="{BB962C8B-B14F-4D97-AF65-F5344CB8AC3E}">
        <p14:creationId xmlns:p14="http://schemas.microsoft.com/office/powerpoint/2010/main" val="205026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71F108F-73E5-D64C-DD67-38866AA67218}"/>
              </a:ext>
            </a:extLst>
          </p:cNvPr>
          <p:cNvSpPr>
            <a:spLocks noGrp="1"/>
          </p:cNvSpPr>
          <p:nvPr>
            <p:ph type="title"/>
          </p:nvPr>
        </p:nvSpPr>
        <p:spPr>
          <a:xfrm>
            <a:off x="1383564" y="348865"/>
            <a:ext cx="9718111" cy="1576446"/>
          </a:xfrm>
        </p:spPr>
        <p:txBody>
          <a:bodyPr anchor="ctr">
            <a:normAutofit/>
          </a:bodyPr>
          <a:lstStyle/>
          <a:p>
            <a:r>
              <a:rPr lang="fr-CA" sz="4000">
                <a:solidFill>
                  <a:srgbClr val="FFFFFF"/>
                </a:solidFill>
              </a:rPr>
              <a:t>Présence des affiches aux différents points d’eau</a:t>
            </a:r>
          </a:p>
        </p:txBody>
      </p:sp>
      <p:graphicFrame>
        <p:nvGraphicFramePr>
          <p:cNvPr id="5" name="Espace réservé du contenu 2">
            <a:extLst>
              <a:ext uri="{FF2B5EF4-FFF2-40B4-BE49-F238E27FC236}">
                <a16:creationId xmlns:a16="http://schemas.microsoft.com/office/drawing/2014/main" id="{C212A90E-9E55-2683-A1AD-9C2EE2B91800}"/>
              </a:ext>
            </a:extLst>
          </p:cNvPr>
          <p:cNvGraphicFramePr>
            <a:graphicFrameLocks noGrp="1"/>
          </p:cNvGraphicFramePr>
          <p:nvPr>
            <p:ph idx="1"/>
            <p:extLst>
              <p:ext uri="{D42A27DB-BD31-4B8C-83A1-F6EECF244321}">
                <p14:modId xmlns:p14="http://schemas.microsoft.com/office/powerpoint/2010/main" val="5096667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6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DDB0FEA-4975-8CD6-3DD1-F7B11046B638}"/>
              </a:ext>
            </a:extLst>
          </p:cNvPr>
          <p:cNvSpPr>
            <a:spLocks noGrp="1"/>
          </p:cNvSpPr>
          <p:nvPr>
            <p:ph type="title"/>
          </p:nvPr>
        </p:nvSpPr>
        <p:spPr>
          <a:xfrm>
            <a:off x="1383564" y="348865"/>
            <a:ext cx="9718111" cy="1576446"/>
          </a:xfrm>
        </p:spPr>
        <p:txBody>
          <a:bodyPr anchor="ctr">
            <a:normAutofit/>
          </a:bodyPr>
          <a:lstStyle/>
          <a:p>
            <a:r>
              <a:rPr lang="fr-CA" sz="4000">
                <a:solidFill>
                  <a:srgbClr val="FFFFFF"/>
                </a:solidFill>
              </a:rPr>
              <a:t>Quoi faire?</a:t>
            </a:r>
          </a:p>
        </p:txBody>
      </p:sp>
      <p:graphicFrame>
        <p:nvGraphicFramePr>
          <p:cNvPr id="21" name="Espace réservé du contenu 2">
            <a:extLst>
              <a:ext uri="{FF2B5EF4-FFF2-40B4-BE49-F238E27FC236}">
                <a16:creationId xmlns:a16="http://schemas.microsoft.com/office/drawing/2014/main" id="{D0D745E5-A66C-EB73-80D9-1485FA23F741}"/>
              </a:ext>
            </a:extLst>
          </p:cNvPr>
          <p:cNvGraphicFramePr>
            <a:graphicFrameLocks noGrp="1"/>
          </p:cNvGraphicFramePr>
          <p:nvPr>
            <p:ph idx="1"/>
            <p:extLst>
              <p:ext uri="{D42A27DB-BD31-4B8C-83A1-F6EECF244321}">
                <p14:modId xmlns:p14="http://schemas.microsoft.com/office/powerpoint/2010/main" val="140906518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97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57" name="Rectangle 205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E7FD91-599C-03C9-0EB1-BB290488EFF8}"/>
              </a:ext>
            </a:extLst>
          </p:cNvPr>
          <p:cNvSpPr>
            <a:spLocks noGrp="1"/>
          </p:cNvSpPr>
          <p:nvPr>
            <p:ph type="title"/>
          </p:nvPr>
        </p:nvSpPr>
        <p:spPr>
          <a:xfrm>
            <a:off x="761803" y="350196"/>
            <a:ext cx="4646904" cy="1624520"/>
          </a:xfrm>
        </p:spPr>
        <p:txBody>
          <a:bodyPr anchor="ctr">
            <a:normAutofit/>
          </a:bodyPr>
          <a:lstStyle/>
          <a:p>
            <a:r>
              <a:rPr lang="fr-CA" sz="4000"/>
              <a:t>Le plomb…c’est quoi?</a:t>
            </a:r>
          </a:p>
        </p:txBody>
      </p:sp>
      <p:sp>
        <p:nvSpPr>
          <p:cNvPr id="3" name="Espace réservé du contenu 2">
            <a:extLst>
              <a:ext uri="{FF2B5EF4-FFF2-40B4-BE49-F238E27FC236}">
                <a16:creationId xmlns:a16="http://schemas.microsoft.com/office/drawing/2014/main" id="{335CBD72-984F-6C67-9BEC-F8882F37D1F0}"/>
              </a:ext>
            </a:extLst>
          </p:cNvPr>
          <p:cNvSpPr>
            <a:spLocks noGrp="1"/>
          </p:cNvSpPr>
          <p:nvPr>
            <p:ph idx="1"/>
          </p:nvPr>
        </p:nvSpPr>
        <p:spPr>
          <a:xfrm>
            <a:off x="761802" y="2743200"/>
            <a:ext cx="4646905" cy="3613149"/>
          </a:xfrm>
        </p:spPr>
        <p:txBody>
          <a:bodyPr anchor="ctr">
            <a:normAutofit/>
          </a:bodyPr>
          <a:lstStyle/>
          <a:p>
            <a:r>
              <a:rPr lang="fr-CA" sz="2000"/>
              <a:t>Le plomb est un métal lourd qui est reconnu comme un élément toxique, particulièrement chez les jeunes enfants et chez les femmes enceintes.</a:t>
            </a:r>
          </a:p>
          <a:p>
            <a:r>
              <a:rPr lang="fr-CA" sz="2000"/>
              <a:t>On le retrouve essentiellement dans la tuyauterie reliant l’aqueduc municipal à des bâtiments anciens et dans les soudures de cette tuyauterie.</a:t>
            </a:r>
          </a:p>
          <a:p>
            <a:endParaRPr lang="fr-CA" sz="2000"/>
          </a:p>
        </p:txBody>
      </p:sp>
      <p:pic>
        <p:nvPicPr>
          <p:cNvPr id="2050" name="Picture 2" descr="Plomb — Wikipédia">
            <a:extLst>
              <a:ext uri="{FF2B5EF4-FFF2-40B4-BE49-F238E27FC236}">
                <a16:creationId xmlns:a16="http://schemas.microsoft.com/office/drawing/2014/main" id="{19711125-FEFD-7EDF-5715-B04FD5EDD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77" r="8735"/>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32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C5F628-386B-FEF8-5BD0-3FAFDC7AC2B4}"/>
              </a:ext>
            </a:extLst>
          </p:cNvPr>
          <p:cNvSpPr>
            <a:spLocks noGrp="1"/>
          </p:cNvSpPr>
          <p:nvPr>
            <p:ph type="title"/>
          </p:nvPr>
        </p:nvSpPr>
        <p:spPr>
          <a:xfrm>
            <a:off x="586478" y="1683756"/>
            <a:ext cx="3115265" cy="2396359"/>
          </a:xfrm>
        </p:spPr>
        <p:txBody>
          <a:bodyPr anchor="b">
            <a:normAutofit/>
          </a:bodyPr>
          <a:lstStyle/>
          <a:p>
            <a:pPr algn="r"/>
            <a:r>
              <a:rPr lang="fr-CA" sz="4000">
                <a:solidFill>
                  <a:srgbClr val="FFFFFF"/>
                </a:solidFill>
              </a:rPr>
              <a:t>La toxicité du plomb</a:t>
            </a:r>
          </a:p>
        </p:txBody>
      </p:sp>
      <p:graphicFrame>
        <p:nvGraphicFramePr>
          <p:cNvPr id="5" name="Espace réservé du contenu 2">
            <a:extLst>
              <a:ext uri="{FF2B5EF4-FFF2-40B4-BE49-F238E27FC236}">
                <a16:creationId xmlns:a16="http://schemas.microsoft.com/office/drawing/2014/main" id="{23DB9CE5-4C53-DC45-136C-8232F09D78E7}"/>
              </a:ext>
            </a:extLst>
          </p:cNvPr>
          <p:cNvGraphicFramePr>
            <a:graphicFrameLocks noGrp="1"/>
          </p:cNvGraphicFramePr>
          <p:nvPr>
            <p:ph idx="1"/>
            <p:extLst>
              <p:ext uri="{D42A27DB-BD31-4B8C-83A1-F6EECF244321}">
                <p14:modId xmlns:p14="http://schemas.microsoft.com/office/powerpoint/2010/main" val="158102240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13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9517D9A-681F-7406-BA8A-119FD0AB9F9E}"/>
              </a:ext>
            </a:extLst>
          </p:cNvPr>
          <p:cNvSpPr>
            <a:spLocks noGrp="1"/>
          </p:cNvSpPr>
          <p:nvPr>
            <p:ph type="title"/>
          </p:nvPr>
        </p:nvSpPr>
        <p:spPr>
          <a:xfrm>
            <a:off x="1371597" y="348865"/>
            <a:ext cx="10044023" cy="877729"/>
          </a:xfrm>
        </p:spPr>
        <p:txBody>
          <a:bodyPr anchor="ctr">
            <a:normAutofit/>
          </a:bodyPr>
          <a:lstStyle/>
          <a:p>
            <a:r>
              <a:rPr lang="fr-CA" sz="4000">
                <a:solidFill>
                  <a:srgbClr val="FFFFFF"/>
                </a:solidFill>
              </a:rPr>
              <a:t>Rôles et responsabilités</a:t>
            </a:r>
          </a:p>
        </p:txBody>
      </p:sp>
      <p:graphicFrame>
        <p:nvGraphicFramePr>
          <p:cNvPr id="7" name="Espace réservé du contenu 2">
            <a:extLst>
              <a:ext uri="{FF2B5EF4-FFF2-40B4-BE49-F238E27FC236}">
                <a16:creationId xmlns:a16="http://schemas.microsoft.com/office/drawing/2014/main" id="{E4B23639-8013-42C6-94DE-B31F0D064A09}"/>
              </a:ext>
            </a:extLst>
          </p:cNvPr>
          <p:cNvGraphicFramePr>
            <a:graphicFrameLocks noGrp="1"/>
          </p:cNvGraphicFramePr>
          <p:nvPr>
            <p:ph idx="1"/>
            <p:extLst>
              <p:ext uri="{D42A27DB-BD31-4B8C-83A1-F6EECF244321}">
                <p14:modId xmlns:p14="http://schemas.microsoft.com/office/powerpoint/2010/main" val="256290576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2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D48866D-FD96-C5B6-F72E-EED303907ABA}"/>
              </a:ext>
            </a:extLst>
          </p:cNvPr>
          <p:cNvSpPr>
            <a:spLocks noGrp="1"/>
          </p:cNvSpPr>
          <p:nvPr>
            <p:ph type="title"/>
          </p:nvPr>
        </p:nvSpPr>
        <p:spPr>
          <a:xfrm>
            <a:off x="1371597" y="348865"/>
            <a:ext cx="10044023" cy="877729"/>
          </a:xfrm>
        </p:spPr>
        <p:txBody>
          <a:bodyPr anchor="ctr">
            <a:normAutofit fontScale="90000"/>
          </a:bodyPr>
          <a:lstStyle/>
          <a:p>
            <a:r>
              <a:rPr lang="fr-CA" sz="3700" dirty="0">
                <a:solidFill>
                  <a:srgbClr val="FFFFFF"/>
                </a:solidFill>
              </a:rPr>
              <a:t>Quels sont les points d’eau </a:t>
            </a:r>
            <a:r>
              <a:rPr lang="fr-CA" sz="3700" b="1" dirty="0">
                <a:solidFill>
                  <a:srgbClr val="FFFFFF"/>
                </a:solidFill>
              </a:rPr>
              <a:t>potable</a:t>
            </a:r>
            <a:r>
              <a:rPr lang="fr-CA" sz="3700" dirty="0">
                <a:solidFill>
                  <a:srgbClr val="FFFFFF"/>
                </a:solidFill>
              </a:rPr>
              <a:t> dans une école?</a:t>
            </a:r>
          </a:p>
        </p:txBody>
      </p:sp>
      <p:graphicFrame>
        <p:nvGraphicFramePr>
          <p:cNvPr id="5" name="Espace réservé du contenu 2">
            <a:extLst>
              <a:ext uri="{FF2B5EF4-FFF2-40B4-BE49-F238E27FC236}">
                <a16:creationId xmlns:a16="http://schemas.microsoft.com/office/drawing/2014/main" id="{128F1607-22EE-3E46-03C6-EE68E50A4E28}"/>
              </a:ext>
            </a:extLst>
          </p:cNvPr>
          <p:cNvGraphicFramePr>
            <a:graphicFrameLocks noGrp="1"/>
          </p:cNvGraphicFramePr>
          <p:nvPr>
            <p:ph idx="1"/>
            <p:extLst>
              <p:ext uri="{D42A27DB-BD31-4B8C-83A1-F6EECF244321}">
                <p14:modId xmlns:p14="http://schemas.microsoft.com/office/powerpoint/2010/main" val="297129456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22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8E0A2F5-11D0-8F8C-1ECF-ADD07A8F3A3A}"/>
              </a:ext>
            </a:extLst>
          </p:cNvPr>
          <p:cNvSpPr>
            <a:spLocks noGrp="1"/>
          </p:cNvSpPr>
          <p:nvPr>
            <p:ph type="title"/>
          </p:nvPr>
        </p:nvSpPr>
        <p:spPr>
          <a:xfrm>
            <a:off x="1371597" y="348865"/>
            <a:ext cx="10044023" cy="877729"/>
          </a:xfrm>
        </p:spPr>
        <p:txBody>
          <a:bodyPr anchor="ctr">
            <a:normAutofit/>
          </a:bodyPr>
          <a:lstStyle/>
          <a:p>
            <a:r>
              <a:rPr lang="fr-CA" sz="2800">
                <a:solidFill>
                  <a:srgbClr val="FFFFFF"/>
                </a:solidFill>
              </a:rPr>
              <a:t>Quels sont les points d’eau qui ne sont PAS considérés comme des points d’eau potable?</a:t>
            </a:r>
          </a:p>
        </p:txBody>
      </p:sp>
      <p:graphicFrame>
        <p:nvGraphicFramePr>
          <p:cNvPr id="5" name="Espace réservé du contenu 2">
            <a:extLst>
              <a:ext uri="{FF2B5EF4-FFF2-40B4-BE49-F238E27FC236}">
                <a16:creationId xmlns:a16="http://schemas.microsoft.com/office/drawing/2014/main" id="{CD85527F-752E-2E2D-0E85-5D853DB64171}"/>
              </a:ext>
            </a:extLst>
          </p:cNvPr>
          <p:cNvGraphicFramePr>
            <a:graphicFrameLocks noGrp="1"/>
          </p:cNvGraphicFramePr>
          <p:nvPr>
            <p:ph idx="1"/>
            <p:extLst>
              <p:ext uri="{D42A27DB-BD31-4B8C-83A1-F6EECF244321}">
                <p14:modId xmlns:p14="http://schemas.microsoft.com/office/powerpoint/2010/main" val="350305430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71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387CBE-3818-F2DA-A87D-967097E45806}"/>
              </a:ext>
            </a:extLst>
          </p:cNvPr>
          <p:cNvSpPr>
            <a:spLocks noGrp="1"/>
          </p:cNvSpPr>
          <p:nvPr>
            <p:ph type="title"/>
          </p:nvPr>
        </p:nvSpPr>
        <p:spPr>
          <a:xfrm>
            <a:off x="761800" y="762001"/>
            <a:ext cx="5334197" cy="1708242"/>
          </a:xfrm>
        </p:spPr>
        <p:txBody>
          <a:bodyPr anchor="ctr">
            <a:normAutofit/>
          </a:bodyPr>
          <a:lstStyle/>
          <a:p>
            <a:r>
              <a:rPr lang="fr-FR" sz="3100"/>
              <a:t>Maintien d’un nombre minimal de points d’eau requis </a:t>
            </a:r>
            <a:br>
              <a:rPr lang="fr-FR" sz="3100"/>
            </a:br>
            <a:endParaRPr lang="fr-CA" sz="3100"/>
          </a:p>
        </p:txBody>
      </p:sp>
      <p:sp>
        <p:nvSpPr>
          <p:cNvPr id="3" name="Espace réservé du contenu 2">
            <a:extLst>
              <a:ext uri="{FF2B5EF4-FFF2-40B4-BE49-F238E27FC236}">
                <a16:creationId xmlns:a16="http://schemas.microsoft.com/office/drawing/2014/main" id="{8476DD1E-1D0A-708A-BE17-D8F89A45D903}"/>
              </a:ext>
            </a:extLst>
          </p:cNvPr>
          <p:cNvSpPr>
            <a:spLocks noGrp="1"/>
          </p:cNvSpPr>
          <p:nvPr>
            <p:ph idx="1"/>
          </p:nvPr>
        </p:nvSpPr>
        <p:spPr>
          <a:xfrm>
            <a:off x="761800" y="2470244"/>
            <a:ext cx="5334197" cy="3769835"/>
          </a:xfrm>
        </p:spPr>
        <p:txBody>
          <a:bodyPr anchor="ctr">
            <a:normAutofit/>
          </a:bodyPr>
          <a:lstStyle/>
          <a:p>
            <a:pPr marL="0" indent="0">
              <a:buNone/>
            </a:pPr>
            <a:r>
              <a:rPr lang="fr-FR" sz="2000"/>
              <a:t>Le nombre de points d’eau requis en fonction du nombre d’élèves doit respecter le code du bâtiment applicable. À titre d’exemple, pour les bâtiments construits en 1976 ou avant, le minimum requis est une fontaine pour 100 élèves, dont au moins une par étage.</a:t>
            </a:r>
          </a:p>
          <a:p>
            <a:pPr marL="0" indent="0">
              <a:buNone/>
            </a:pPr>
            <a:r>
              <a:rPr lang="fr-FR" sz="2000"/>
              <a:t>Pour les bâtiments récents, aucun ratio n’est indiqué. Les écoles doivent donc s'assurer que l'eau est potable et que les points d'accès sont suffisants pour répondre aux besoins des élèves, sans qu'un ratio légal précis ne soit défini. </a:t>
            </a:r>
          </a:p>
          <a:p>
            <a:endParaRPr lang="fr-CA" sz="2000"/>
          </a:p>
        </p:txBody>
      </p:sp>
      <p:pic>
        <p:nvPicPr>
          <p:cNvPr id="5" name="Picture 4" descr="Conception de boîte sur un mur">
            <a:extLst>
              <a:ext uri="{FF2B5EF4-FFF2-40B4-BE49-F238E27FC236}">
                <a16:creationId xmlns:a16="http://schemas.microsoft.com/office/drawing/2014/main" id="{523EC86A-D6DB-EC88-4082-2D45121806E1}"/>
              </a:ext>
            </a:extLst>
          </p:cNvPr>
          <p:cNvPicPr>
            <a:picLocks noChangeAspect="1"/>
          </p:cNvPicPr>
          <p:nvPr/>
        </p:nvPicPr>
        <p:blipFill>
          <a:blip r:embed="rId2"/>
          <a:srcRect l="32084" r="15302" b="-2"/>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24949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382B39D-B3D0-5B2E-AEE6-092DF75A7542}"/>
              </a:ext>
            </a:extLst>
          </p:cNvPr>
          <p:cNvPicPr>
            <a:picLocks noChangeAspect="1"/>
          </p:cNvPicPr>
          <p:nvPr/>
        </p:nvPicPr>
        <p:blipFill>
          <a:blip r:embed="rId2"/>
          <a:stretch>
            <a:fillRect/>
          </a:stretch>
        </p:blipFill>
        <p:spPr>
          <a:xfrm>
            <a:off x="3140527" y="643466"/>
            <a:ext cx="5910946" cy="5571067"/>
          </a:xfrm>
          <a:prstGeom prst="rect">
            <a:avLst/>
          </a:prstGeom>
        </p:spPr>
      </p:pic>
      <p:sp>
        <p:nvSpPr>
          <p:cNvPr id="2" name="ZoneTexte 1">
            <a:extLst>
              <a:ext uri="{FF2B5EF4-FFF2-40B4-BE49-F238E27FC236}">
                <a16:creationId xmlns:a16="http://schemas.microsoft.com/office/drawing/2014/main" id="{2988F6E3-A96A-07AB-E4B0-A9E0670B67D3}"/>
              </a:ext>
            </a:extLst>
          </p:cNvPr>
          <p:cNvSpPr txBox="1"/>
          <p:nvPr/>
        </p:nvSpPr>
        <p:spPr>
          <a:xfrm>
            <a:off x="401216" y="6307494"/>
            <a:ext cx="3792577" cy="369332"/>
          </a:xfrm>
          <a:prstGeom prst="rect">
            <a:avLst/>
          </a:prstGeom>
          <a:noFill/>
        </p:spPr>
        <p:txBody>
          <a:bodyPr wrap="none" rtlCol="0">
            <a:spAutoFit/>
          </a:bodyPr>
          <a:lstStyle/>
          <a:p>
            <a:r>
              <a:rPr lang="fr-CA" dirty="0"/>
              <a:t>*PCE: point de consommation d’eau</a:t>
            </a:r>
          </a:p>
        </p:txBody>
      </p:sp>
    </p:spTree>
    <p:extLst>
      <p:ext uri="{BB962C8B-B14F-4D97-AF65-F5344CB8AC3E}">
        <p14:creationId xmlns:p14="http://schemas.microsoft.com/office/powerpoint/2010/main" val="350210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60DE5C9-33C8-76D4-1D58-B6F5AC71A08A}"/>
              </a:ext>
            </a:extLst>
          </p:cNvPr>
          <p:cNvSpPr>
            <a:spLocks noGrp="1"/>
          </p:cNvSpPr>
          <p:nvPr>
            <p:ph type="title"/>
          </p:nvPr>
        </p:nvSpPr>
        <p:spPr>
          <a:xfrm>
            <a:off x="1383564" y="348865"/>
            <a:ext cx="9718111" cy="1576446"/>
          </a:xfrm>
        </p:spPr>
        <p:txBody>
          <a:bodyPr anchor="ctr">
            <a:normAutofit/>
          </a:bodyPr>
          <a:lstStyle/>
          <a:p>
            <a:r>
              <a:rPr lang="fr-CA" sz="5400" dirty="0">
                <a:solidFill>
                  <a:srgbClr val="FFFFFF"/>
                </a:solidFill>
              </a:rPr>
              <a:t>Suivi</a:t>
            </a:r>
          </a:p>
        </p:txBody>
      </p:sp>
      <p:graphicFrame>
        <p:nvGraphicFramePr>
          <p:cNvPr id="5" name="Espace réservé du contenu 2">
            <a:extLst>
              <a:ext uri="{FF2B5EF4-FFF2-40B4-BE49-F238E27FC236}">
                <a16:creationId xmlns:a16="http://schemas.microsoft.com/office/drawing/2014/main" id="{D8539F81-20C7-DF3A-B054-3593E1817084}"/>
              </a:ext>
            </a:extLst>
          </p:cNvPr>
          <p:cNvGraphicFramePr>
            <a:graphicFrameLocks noGrp="1"/>
          </p:cNvGraphicFramePr>
          <p:nvPr>
            <p:ph idx="1"/>
            <p:extLst>
              <p:ext uri="{D42A27DB-BD31-4B8C-83A1-F6EECF244321}">
                <p14:modId xmlns:p14="http://schemas.microsoft.com/office/powerpoint/2010/main" val="14318125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915968"/>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Office Theme</Template>
  <TotalTime>7693</TotalTime>
  <Words>630</Words>
  <Application>Microsoft Office PowerPoint</Application>
  <PresentationFormat>Grand écran</PresentationFormat>
  <Paragraphs>45</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Aptos</vt:lpstr>
      <vt:lpstr>Aptos Display</vt:lpstr>
      <vt:lpstr>Arial</vt:lpstr>
      <vt:lpstr>Office Theme</vt:lpstr>
      <vt:lpstr>Le plomb dans l’eau des écoles</vt:lpstr>
      <vt:lpstr>Le plomb…c’est quoi?</vt:lpstr>
      <vt:lpstr>La toxicité du plomb</vt:lpstr>
      <vt:lpstr>Rôles et responsabilités</vt:lpstr>
      <vt:lpstr>Quels sont les points d’eau potable dans une école?</vt:lpstr>
      <vt:lpstr>Quels sont les points d’eau qui ne sont PAS considérés comme des points d’eau potable?</vt:lpstr>
      <vt:lpstr>Maintien d’un nombre minimal de points d’eau requis  </vt:lpstr>
      <vt:lpstr>Présentation PowerPoint</vt:lpstr>
      <vt:lpstr>Suivi</vt:lpstr>
      <vt:lpstr>Identification des points d’eau potable (testé et conforme)</vt:lpstr>
      <vt:lpstr>Identification des points d’eau potable (testé et non-conforme)</vt:lpstr>
      <vt:lpstr>Identification des autres points d’eau  (non-testé)</vt:lpstr>
      <vt:lpstr>Identification des points d’eau potable sous condition  (testé et jugé relativement potable après 30s)</vt:lpstr>
      <vt:lpstr>Présence des affiches aux différents points d’eau</vt:lpstr>
      <vt:lpstr>Quoi faire?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Cyr, Jonathan</dc:creator>
  <cp:lastModifiedBy>Cyr, Jonathan</cp:lastModifiedBy>
  <cp:revision>3</cp:revision>
  <dcterms:created xsi:type="dcterms:W3CDTF">2025-11-19T19:09:14Z</dcterms:created>
  <dcterms:modified xsi:type="dcterms:W3CDTF">2025-11-26T00:10:23Z</dcterms:modified>
</cp:coreProperties>
</file>