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30"/>
  </p:notesMasterIdLst>
  <p:handoutMasterIdLst>
    <p:handoutMasterId r:id="rId31"/>
  </p:handoutMasterIdLst>
  <p:sldIdLst>
    <p:sldId id="397" r:id="rId6"/>
    <p:sldId id="429" r:id="rId7"/>
    <p:sldId id="269" r:id="rId8"/>
    <p:sldId id="399" r:id="rId9"/>
    <p:sldId id="407" r:id="rId10"/>
    <p:sldId id="388" r:id="rId11"/>
    <p:sldId id="409" r:id="rId12"/>
    <p:sldId id="418" r:id="rId13"/>
    <p:sldId id="410" r:id="rId14"/>
    <p:sldId id="419" r:id="rId15"/>
    <p:sldId id="288" r:id="rId16"/>
    <p:sldId id="402" r:id="rId17"/>
    <p:sldId id="289" r:id="rId18"/>
    <p:sldId id="424" r:id="rId19"/>
    <p:sldId id="425" r:id="rId20"/>
    <p:sldId id="426" r:id="rId21"/>
    <p:sldId id="430" r:id="rId22"/>
    <p:sldId id="428" r:id="rId23"/>
    <p:sldId id="367" r:id="rId24"/>
    <p:sldId id="423" r:id="rId25"/>
    <p:sldId id="405" r:id="rId26"/>
    <p:sldId id="293" r:id="rId27"/>
    <p:sldId id="406"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userDrawn="1">
          <p15:clr>
            <a:srgbClr val="A4A3A4"/>
          </p15:clr>
        </p15:guide>
        <p15:guide id="2" pos="257" userDrawn="1">
          <p15:clr>
            <a:srgbClr val="A4A3A4"/>
          </p15:clr>
        </p15:guide>
        <p15:guide id="4" orient="horz" pos="4088" userDrawn="1">
          <p15:clr>
            <a:srgbClr val="A4A3A4"/>
          </p15:clr>
        </p15:guide>
        <p15:guide id="5" pos="7423" userDrawn="1">
          <p15:clr>
            <a:srgbClr val="A4A3A4"/>
          </p15:clr>
        </p15:guide>
        <p15:guide id="6" orient="horz" pos="1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F21516-52D2-9E8A-1BF5-285473A4498C}" name="Frédéric Blouin" initials="FB" userId="S::fblouin@fondsftq.com::39e4a44f-b680-4bb1-9251-df8fa064b0d9" providerId="AD"/>
  <p188:author id="{94AA2C36-17C7-5A65-1CAB-33B909CAA596}" name="virginie Syrovatsky" initials="vS" userId="S::vsyrovat@fondsftq.com::5fb95df8-cc3e-4718-82aa-ab5d8def2c42" providerId="AD"/>
  <p188:author id="{7CF7E667-765A-09D9-1847-03534C8D4B10}" name="Myriam Courchesne" initials="MC" userId="S::MCOURCHE@fondsftq.com::383eeb09-9964-4bde-bb30-750fe6bd1e23" providerId="AD"/>
  <p188:author id="{683D3579-4339-B282-B3BB-A26559D1522A}" name="Maryse Côté-Lambert" initials="MC" userId="S::MCOTE@fondsftq.com::1a182a4a-8725-469a-8e78-a895249736af" providerId="AD"/>
  <p188:author id="{E8687E7F-1188-A71B-33F1-204D0886570D}" name="Janie Pelletier" initials="JP" userId="S::JPELLETI@fondsftq.com::48cfb8a5-73bd-4905-ace2-2c45b1e77d11" providerId="AD"/>
  <p188:author id="{0FD1509D-80C1-6445-A1DD-766C0A8F20A1}" name="Zakari Tilikète" initials="ZT" userId="S::ztiliket@fondsftq.com::16666b61-2883-4274-99a4-90ca71376703" providerId="AD"/>
  <p188:author id="{ABA200B9-D9D7-A4B2-20D4-781746CD1BDF}" name="Valérie Dupont" initials="VD" userId="S::vdupont@fondsftq.com::4e6465a9-cb13-4e84-a1a6-acf79b88bf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éphanie Gabias" initials="SG" lastIdx="7" clrIdx="0">
    <p:extLst>
      <p:ext uri="{19B8F6BF-5375-455C-9EA6-DF929625EA0E}">
        <p15:presenceInfo xmlns:p15="http://schemas.microsoft.com/office/powerpoint/2012/main" userId="S::SGABIAS@fondsftq.com::913b834a-3267-4c5d-bc71-ff43cddd0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0DE"/>
    <a:srgbClr val="00A1B1"/>
    <a:srgbClr val="C0F2A7"/>
    <a:srgbClr val="002226"/>
    <a:srgbClr val="5CB519"/>
    <a:srgbClr val="D9F0F2"/>
    <a:srgbClr val="C2DBFF"/>
    <a:srgbClr val="F2E8E0"/>
    <a:srgbClr val="FFFFFF"/>
    <a:srgbClr val="001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75983-43DD-42F0-B3BD-7F0A14A0D9CD}" v="2" dt="2025-01-20T19:47:53.4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368"/>
        <p:guide pos="257"/>
        <p:guide orient="horz" pos="4088"/>
        <p:guide pos="7423"/>
        <p:guide orient="horz" pos="12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08498672561284E-3"/>
          <c:y val="0"/>
          <c:w val="0.94569900769503756"/>
          <c:h val="0.85196831624806513"/>
        </c:manualLayout>
      </c:layout>
      <c:barChart>
        <c:barDir val="col"/>
        <c:grouping val="clustered"/>
        <c:varyColors val="0"/>
        <c:ser>
          <c:idx val="0"/>
          <c:order val="0"/>
          <c:tx>
            <c:strRef>
              <c:f>Feuil1!$B$1</c:f>
              <c:strCache>
                <c:ptCount val="1"/>
                <c:pt idx="0">
                  <c:v>Série 1</c:v>
                </c:pt>
              </c:strCache>
            </c:strRef>
          </c:tx>
          <c:spPr>
            <a:solidFill>
              <a:srgbClr val="00A1B1"/>
            </a:solidFill>
            <a:ln>
              <a:noFill/>
            </a:ln>
            <a:effectLst/>
          </c:spPr>
          <c:invertIfNegative val="0"/>
          <c:dLbls>
            <c:dLbl>
              <c:idx val="0"/>
              <c:tx>
                <c:rich>
                  <a:bodyPr/>
                  <a:lstStyle/>
                  <a:p>
                    <a:r>
                      <a:rPr lang="en-US">
                        <a:solidFill>
                          <a:srgbClr val="2180DE"/>
                        </a:solidFill>
                        <a:latin typeface="Roboto" panose="02000000000000000000" pitchFamily="2" charset="0"/>
                        <a:ea typeface="Roboto" panose="02000000000000000000" pitchFamily="2" charset="0"/>
                        <a:cs typeface="Roboto" panose="02000000000000000000" pitchFamily="2" charset="0"/>
                      </a:rPr>
                      <a:t>8,0</a:t>
                    </a:r>
                    <a:r>
                      <a:rPr lang="en-US" baseline="0">
                        <a:solidFill>
                          <a:srgbClr val="2180DE"/>
                        </a:solidFill>
                        <a:latin typeface="Roboto" panose="02000000000000000000" pitchFamily="2" charset="0"/>
                        <a:ea typeface="Roboto" panose="02000000000000000000" pitchFamily="2" charset="0"/>
                        <a:cs typeface="Roboto" panose="02000000000000000000" pitchFamily="2" charset="0"/>
                      </a:rPr>
                      <a:t> </a:t>
                    </a:r>
                    <a:r>
                      <a:rPr lang="en-US">
                        <a:solidFill>
                          <a:srgbClr val="2180DE"/>
                        </a:solidFill>
                        <a:latin typeface="Roboto" panose="02000000000000000000" pitchFamily="2" charset="0"/>
                        <a:ea typeface="Roboto" panose="02000000000000000000" pitchFamily="2" charset="0"/>
                        <a:cs typeface="Roboto" panose="02000000000000000000" pitchFamily="2" charset="0"/>
                      </a:rPr>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B9-42D7-AA29-8DEA8964F050}"/>
                </c:ext>
              </c:extLst>
            </c:dLbl>
            <c:dLbl>
              <c:idx val="1"/>
              <c:tx>
                <c:rich>
                  <a:bodyPr/>
                  <a:lstStyle/>
                  <a:p>
                    <a:r>
                      <a:rPr lang="en-US">
                        <a:solidFill>
                          <a:srgbClr val="2180DE"/>
                        </a:solidFill>
                      </a:rPr>
                      <a:t>3,6 %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B9-42D7-AA29-8DEA8964F050}"/>
                </c:ext>
              </c:extLst>
            </c:dLbl>
            <c:dLbl>
              <c:idx val="2"/>
              <c:tx>
                <c:rich>
                  <a:bodyPr/>
                  <a:lstStyle/>
                  <a:p>
                    <a:r>
                      <a:rPr lang="en-US">
                        <a:solidFill>
                          <a:srgbClr val="2180DE"/>
                        </a:solidFill>
                      </a:rPr>
                      <a:t>6,1</a:t>
                    </a:r>
                    <a:r>
                      <a:rPr lang="en-US" baseline="0">
                        <a:solidFill>
                          <a:srgbClr val="2180DE"/>
                        </a:solidFill>
                      </a:rPr>
                      <a:t> </a:t>
                    </a:r>
                    <a:r>
                      <a:rPr lang="en-US">
                        <a:solidFill>
                          <a:srgbClr val="2180DE"/>
                        </a:solidFill>
                      </a:rPr>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8B9-42D7-AA29-8DEA8964F050}"/>
                </c:ext>
              </c:extLst>
            </c:dLbl>
            <c:dLbl>
              <c:idx val="3"/>
              <c:tx>
                <c:rich>
                  <a:bodyPr rot="0" spcFirstLastPara="1" vertOverflow="ellipsis" vert="horz" wrap="square" anchor="ctr" anchorCtr="1"/>
                  <a:lstStyle/>
                  <a:p>
                    <a:pPr>
                      <a:defRPr sz="1400" b="1" i="0" u="none" strike="noStrike" kern="1200" baseline="0">
                        <a:solidFill>
                          <a:srgbClr val="2180DE"/>
                        </a:solidFill>
                        <a:latin typeface="Roboto Condensed" panose="02000000000000000000" pitchFamily="2" charset="0"/>
                        <a:ea typeface="Roboto Condensed" panose="02000000000000000000" pitchFamily="2" charset="0"/>
                        <a:cs typeface="Roboto" panose="02000000000000000000" pitchFamily="2" charset="0"/>
                      </a:defRPr>
                    </a:pPr>
                    <a:r>
                      <a:rPr lang="en-US">
                        <a:solidFill>
                          <a:srgbClr val="2180DE"/>
                        </a:solidFill>
                        <a:latin typeface="Roboto Condensed" panose="02000000000000000000" pitchFamily="2" charset="0"/>
                        <a:ea typeface="Roboto Condensed" panose="02000000000000000000" pitchFamily="2" charset="0"/>
                        <a:cs typeface="Roboto" panose="02000000000000000000" pitchFamily="2" charset="0"/>
                      </a:rPr>
                      <a:t>6,9 %</a:t>
                    </a:r>
                  </a:p>
                </c:rich>
              </c:tx>
              <c:spPr>
                <a:noFill/>
                <a:ln>
                  <a:noFill/>
                </a:ln>
                <a:effectLst/>
              </c:spPr>
              <c:txPr>
                <a:bodyPr rot="0" spcFirstLastPara="1" vertOverflow="ellipsis" vert="horz" wrap="square" anchor="ctr" anchorCtr="1"/>
                <a:lstStyle/>
                <a:p>
                  <a:pPr>
                    <a:defRPr sz="1400" b="1" i="0" u="none" strike="noStrike" kern="1200" baseline="0">
                      <a:solidFill>
                        <a:srgbClr val="2180DE"/>
                      </a:solidFill>
                      <a:latin typeface="Roboto Condensed" panose="02000000000000000000" pitchFamily="2" charset="0"/>
                      <a:ea typeface="Roboto Condensed" panose="02000000000000000000" pitchFamily="2" charset="0"/>
                      <a:cs typeface="Roboto" panose="02000000000000000000"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8B9-42D7-AA29-8DEA8964F050}"/>
                </c:ext>
              </c:extLst>
            </c:dLbl>
            <c:spPr>
              <a:noFill/>
              <a:ln>
                <a:noFill/>
              </a:ln>
              <a:effectLst/>
            </c:spPr>
            <c:txPr>
              <a:bodyPr rot="0" spcFirstLastPara="1" vertOverflow="ellipsis" vert="horz" wrap="square" anchor="ctr" anchorCtr="1"/>
              <a:lstStyle/>
              <a:p>
                <a:pPr>
                  <a:defRPr sz="1400" b="1" i="0" u="none" strike="noStrike" kern="1200" baseline="0">
                    <a:solidFill>
                      <a:srgbClr val="2180DE"/>
                    </a:solidFill>
                    <a:latin typeface="Roboto Condensed" panose="02000000000000000000" pitchFamily="2" charset="0"/>
                    <a:ea typeface="Roboto Condensed" panose="02000000000000000000" pitchFamily="2" charset="0"/>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1 an</c:v>
                </c:pt>
                <c:pt idx="1">
                  <c:v>3 ans</c:v>
                </c:pt>
                <c:pt idx="2">
                  <c:v>5 ans</c:v>
                </c:pt>
                <c:pt idx="3">
                  <c:v>10 ans</c:v>
                </c:pt>
              </c:strCache>
            </c:strRef>
          </c:cat>
          <c:val>
            <c:numRef>
              <c:f>Feuil1!$B$2:$B$5</c:f>
              <c:numCache>
                <c:formatCode>General</c:formatCode>
                <c:ptCount val="4"/>
                <c:pt idx="0">
                  <c:v>8</c:v>
                </c:pt>
                <c:pt idx="1">
                  <c:v>3.6</c:v>
                </c:pt>
                <c:pt idx="2">
                  <c:v>6.1</c:v>
                </c:pt>
                <c:pt idx="3">
                  <c:v>6.9</c:v>
                </c:pt>
              </c:numCache>
            </c:numRef>
          </c:val>
          <c:extLst>
            <c:ext xmlns:c16="http://schemas.microsoft.com/office/drawing/2014/chart" uri="{C3380CC4-5D6E-409C-BE32-E72D297353CC}">
              <c16:uniqueId val="{00000004-18B9-42D7-AA29-8DEA8964F050}"/>
            </c:ext>
          </c:extLst>
        </c:ser>
        <c:dLbls>
          <c:dLblPos val="inEnd"/>
          <c:showLegendKey val="0"/>
          <c:showVal val="1"/>
          <c:showCatName val="0"/>
          <c:showSerName val="0"/>
          <c:showPercent val="0"/>
          <c:showBubbleSize val="0"/>
        </c:dLbls>
        <c:gapWidth val="129"/>
        <c:overlap val="-27"/>
        <c:axId val="547422960"/>
        <c:axId val="547423288"/>
      </c:barChart>
      <c:catAx>
        <c:axId val="547422960"/>
        <c:scaling>
          <c:orientation val="minMax"/>
        </c:scaling>
        <c:delete val="0"/>
        <c:axPos val="b"/>
        <c:numFmt formatCode="0.00%"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Roboto" panose="02000000000000000000" pitchFamily="2" charset="0"/>
              </a:defRPr>
            </a:pPr>
            <a:endParaRPr lang="fr-FR"/>
          </a:p>
        </c:txPr>
        <c:crossAx val="547423288"/>
        <c:crosses val="autoZero"/>
        <c:auto val="1"/>
        <c:lblAlgn val="ctr"/>
        <c:lblOffset val="100"/>
        <c:noMultiLvlLbl val="0"/>
      </c:catAx>
      <c:valAx>
        <c:axId val="54742328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4742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8A09D-A411-7B4C-8BE8-591A188B59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2BD684-0D13-9040-926A-F0477B047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6A6CC-1BAD-D145-B707-0DBBE8EF2324}" type="datetimeFigureOut">
              <a:rPr lang="en-US" smtClean="0"/>
              <a:t>6/2/2025</a:t>
            </a:fld>
            <a:endParaRPr lang="en-US"/>
          </a:p>
        </p:txBody>
      </p:sp>
      <p:sp>
        <p:nvSpPr>
          <p:cNvPr id="4" name="Footer Placeholder 3">
            <a:extLst>
              <a:ext uri="{FF2B5EF4-FFF2-40B4-BE49-F238E27FC236}">
                <a16:creationId xmlns:a16="http://schemas.microsoft.com/office/drawing/2014/main" id="{40D57D3C-DB40-7544-9264-A041353F5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E9A853-5A75-7145-A5B6-78EF00242D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0AC55-D601-D94D-AD6D-ACF35506C425}" type="slidenum">
              <a:rPr lang="en-US" smtClean="0"/>
              <a:t>‹N°›</a:t>
            </a:fld>
            <a:endParaRPr lang="en-US"/>
          </a:p>
        </p:txBody>
      </p:sp>
    </p:spTree>
    <p:extLst>
      <p:ext uri="{BB962C8B-B14F-4D97-AF65-F5344CB8AC3E}">
        <p14:creationId xmlns:p14="http://schemas.microsoft.com/office/powerpoint/2010/main" val="404227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68C21-6691-BD43-B1DD-8EB3608DC3A6}"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C2619-C85B-E94F-8FE6-D82E6C96EB40}" type="slidenum">
              <a:rPr lang="en-US" smtClean="0"/>
              <a:t>‹N°›</a:t>
            </a:fld>
            <a:endParaRPr lang="en-US"/>
          </a:p>
        </p:txBody>
      </p:sp>
    </p:spTree>
    <p:extLst>
      <p:ext uri="{BB962C8B-B14F-4D97-AF65-F5344CB8AC3E}">
        <p14:creationId xmlns:p14="http://schemas.microsoft.com/office/powerpoint/2010/main" val="245309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1</a:t>
            </a:fld>
            <a:endParaRPr lang="en-US"/>
          </a:p>
        </p:txBody>
      </p:sp>
    </p:spTree>
    <p:extLst>
      <p:ext uri="{BB962C8B-B14F-4D97-AF65-F5344CB8AC3E}">
        <p14:creationId xmlns:p14="http://schemas.microsoft.com/office/powerpoint/2010/main" val="29271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675" kern="1200">
              <a:solidFill>
                <a:schemeClr val="tx1"/>
              </a:solidFill>
              <a:latin typeface="Neutraface 2 Text Bold" panose="020B0503020202020102"/>
              <a:ea typeface="ＭＳ Ｐゴシック" pitchFamily="84" charset="-128"/>
            </a:endParaRPr>
          </a:p>
        </p:txBody>
      </p:sp>
      <p:sp>
        <p:nvSpPr>
          <p:cNvPr id="4" name="Espace réservé du numéro de diapositive 3"/>
          <p:cNvSpPr>
            <a:spLocks noGrp="1"/>
          </p:cNvSpPr>
          <p:nvPr>
            <p:ph type="sldNum" sz="quarter" idx="5"/>
          </p:nvPr>
        </p:nvSpPr>
        <p:spPr/>
        <p:txBody>
          <a:bodyPr/>
          <a:lstStyle/>
          <a:p>
            <a:fld id="{3D66B8E6-7353-4C12-BB9B-B1A3917FA54C}" type="slidenum">
              <a:rPr lang="en-US" smtClean="0"/>
              <a:pPr/>
              <a:t>16</a:t>
            </a:fld>
            <a:endParaRPr lang="en-US"/>
          </a:p>
        </p:txBody>
      </p:sp>
    </p:spTree>
    <p:extLst>
      <p:ext uri="{BB962C8B-B14F-4D97-AF65-F5344CB8AC3E}">
        <p14:creationId xmlns:p14="http://schemas.microsoft.com/office/powerpoint/2010/main" val="41490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5126-5B6B-0EC6-B0F6-06DDB89D04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449BBB-4D88-9EDE-B152-38FA29F1BE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275DD6-ED44-19FF-6162-36F57048CC94}"/>
              </a:ext>
            </a:extLst>
          </p:cNvPr>
          <p:cNvSpPr>
            <a:spLocks noGrp="1"/>
          </p:cNvSpPr>
          <p:nvPr>
            <p:ph type="body" idx="1"/>
          </p:nvPr>
        </p:nvSpPr>
        <p:spPr/>
        <p:txBody>
          <a:bodyPr/>
          <a:lstStyle/>
          <a:p>
            <a:endParaRPr lang="fr-CA" sz="675" kern="1200">
              <a:solidFill>
                <a:schemeClr val="tx1"/>
              </a:solidFill>
              <a:latin typeface="Neutraface 2 Text Bold" panose="020B0503020202020102"/>
              <a:ea typeface="ＭＳ Ｐゴシック" pitchFamily="84" charset="-128"/>
            </a:endParaRPr>
          </a:p>
        </p:txBody>
      </p:sp>
      <p:sp>
        <p:nvSpPr>
          <p:cNvPr id="4" name="Espace réservé du numéro de diapositive 3">
            <a:extLst>
              <a:ext uri="{FF2B5EF4-FFF2-40B4-BE49-F238E27FC236}">
                <a16:creationId xmlns:a16="http://schemas.microsoft.com/office/drawing/2014/main" id="{888CEF55-8885-31C2-D0F5-97A61856B15B}"/>
              </a:ext>
            </a:extLst>
          </p:cNvPr>
          <p:cNvSpPr>
            <a:spLocks noGrp="1"/>
          </p:cNvSpPr>
          <p:nvPr>
            <p:ph type="sldNum" sz="quarter" idx="5"/>
          </p:nvPr>
        </p:nvSpPr>
        <p:spPr/>
        <p:txBody>
          <a:bodyPr/>
          <a:lstStyle/>
          <a:p>
            <a:fld id="{3D66B8E6-7353-4C12-BB9B-B1A3917FA54C}" type="slidenum">
              <a:rPr lang="en-US" smtClean="0"/>
              <a:pPr/>
              <a:t>17</a:t>
            </a:fld>
            <a:endParaRPr lang="en-US"/>
          </a:p>
        </p:txBody>
      </p:sp>
    </p:spTree>
    <p:extLst>
      <p:ext uri="{BB962C8B-B14F-4D97-AF65-F5344CB8AC3E}">
        <p14:creationId xmlns:p14="http://schemas.microsoft.com/office/powerpoint/2010/main" val="81936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4FC2619-C85B-E94F-8FE6-D82E6C96EB40}" type="slidenum">
              <a:rPr lang="en-US" smtClean="0"/>
              <a:t>18</a:t>
            </a:fld>
            <a:endParaRPr lang="en-US"/>
          </a:p>
        </p:txBody>
      </p:sp>
    </p:spTree>
    <p:extLst>
      <p:ext uri="{BB962C8B-B14F-4D97-AF65-F5344CB8AC3E}">
        <p14:creationId xmlns:p14="http://schemas.microsoft.com/office/powerpoint/2010/main" val="2945679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C2619-C85B-E94F-8FE6-D82E6C96EB40}" type="slidenum">
              <a:rPr lang="en-US" smtClean="0"/>
              <a:t>20</a:t>
            </a:fld>
            <a:endParaRPr lang="en-US"/>
          </a:p>
        </p:txBody>
      </p:sp>
    </p:spTree>
    <p:extLst>
      <p:ext uri="{BB962C8B-B14F-4D97-AF65-F5344CB8AC3E}">
        <p14:creationId xmlns:p14="http://schemas.microsoft.com/office/powerpoint/2010/main" val="359155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C2619-C85B-E94F-8FE6-D82E6C96EB40}" type="slidenum">
              <a:rPr lang="en-US" smtClean="0"/>
              <a:t>21</a:t>
            </a:fld>
            <a:endParaRPr lang="en-US"/>
          </a:p>
        </p:txBody>
      </p:sp>
    </p:spTree>
    <p:extLst>
      <p:ext uri="{BB962C8B-B14F-4D97-AF65-F5344CB8AC3E}">
        <p14:creationId xmlns:p14="http://schemas.microsoft.com/office/powerpoint/2010/main" val="252427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C2619-C85B-E94F-8FE6-D82E6C96EB40}" type="slidenum">
              <a:rPr lang="en-US" smtClean="0"/>
              <a:t>22</a:t>
            </a:fld>
            <a:endParaRPr lang="en-US"/>
          </a:p>
        </p:txBody>
      </p:sp>
    </p:spTree>
    <p:extLst>
      <p:ext uri="{BB962C8B-B14F-4D97-AF65-F5344CB8AC3E}">
        <p14:creationId xmlns:p14="http://schemas.microsoft.com/office/powerpoint/2010/main" val="306822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23</a:t>
            </a:fld>
            <a:endParaRPr lang="en-US"/>
          </a:p>
        </p:txBody>
      </p:sp>
    </p:spTree>
    <p:extLst>
      <p:ext uri="{BB962C8B-B14F-4D97-AF65-F5344CB8AC3E}">
        <p14:creationId xmlns:p14="http://schemas.microsoft.com/office/powerpoint/2010/main" val="161031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C2619-C85B-E94F-8FE6-D82E6C96EB40}" type="slidenum">
              <a:rPr lang="en-US" smtClean="0"/>
              <a:t>24</a:t>
            </a:fld>
            <a:endParaRPr lang="en-US"/>
          </a:p>
        </p:txBody>
      </p:sp>
    </p:spTree>
    <p:extLst>
      <p:ext uri="{BB962C8B-B14F-4D97-AF65-F5344CB8AC3E}">
        <p14:creationId xmlns:p14="http://schemas.microsoft.com/office/powerpoint/2010/main" val="145260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2</a:t>
            </a:fld>
            <a:endParaRPr lang="en-US"/>
          </a:p>
        </p:txBody>
      </p:sp>
    </p:spTree>
    <p:extLst>
      <p:ext uri="{BB962C8B-B14F-4D97-AF65-F5344CB8AC3E}">
        <p14:creationId xmlns:p14="http://schemas.microsoft.com/office/powerpoint/2010/main" val="408953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6B8E6-7353-4C12-BB9B-B1A3917FA54C}" type="slidenum">
              <a:rPr lang="en-US" smtClean="0"/>
              <a:pPr/>
              <a:t>3</a:t>
            </a:fld>
            <a:endParaRPr lang="en-US"/>
          </a:p>
        </p:txBody>
      </p:sp>
    </p:spTree>
    <p:extLst>
      <p:ext uri="{BB962C8B-B14F-4D97-AF65-F5344CB8AC3E}">
        <p14:creationId xmlns:p14="http://schemas.microsoft.com/office/powerpoint/2010/main" val="253513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6B8E6-7353-4C12-BB9B-B1A3917FA54C}" type="slidenum">
              <a:rPr lang="en-US" smtClean="0"/>
              <a:pPr/>
              <a:t>5</a:t>
            </a:fld>
            <a:endParaRPr lang="en-US"/>
          </a:p>
        </p:txBody>
      </p:sp>
    </p:spTree>
    <p:extLst>
      <p:ext uri="{BB962C8B-B14F-4D97-AF65-F5344CB8AC3E}">
        <p14:creationId xmlns:p14="http://schemas.microsoft.com/office/powerpoint/2010/main" val="341981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FC2619-C85B-E94F-8FE6-D82E6C96EB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37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3D66B8E6-7353-4C12-BB9B-B1A3917FA54C}" type="slidenum">
              <a:rPr lang="en-US" smtClean="0"/>
              <a:pPr/>
              <a:t>12</a:t>
            </a:fld>
            <a:endParaRPr lang="en-US"/>
          </a:p>
        </p:txBody>
      </p:sp>
    </p:spTree>
    <p:extLst>
      <p:ext uri="{BB962C8B-B14F-4D97-AF65-F5344CB8AC3E}">
        <p14:creationId xmlns:p14="http://schemas.microsoft.com/office/powerpoint/2010/main" val="339689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675" kern="1200">
              <a:solidFill>
                <a:schemeClr val="tx1"/>
              </a:solidFill>
              <a:latin typeface="Neutraface 2 Text Bold" panose="020B0503020202020102"/>
              <a:ea typeface="ＭＳ Ｐゴシック" pitchFamily="84" charset="-128"/>
            </a:endParaRPr>
          </a:p>
        </p:txBody>
      </p:sp>
      <p:sp>
        <p:nvSpPr>
          <p:cNvPr id="4" name="Espace réservé du numéro de diapositive 3"/>
          <p:cNvSpPr>
            <a:spLocks noGrp="1"/>
          </p:cNvSpPr>
          <p:nvPr>
            <p:ph type="sldNum" sz="quarter" idx="5"/>
          </p:nvPr>
        </p:nvSpPr>
        <p:spPr/>
        <p:txBody>
          <a:bodyPr/>
          <a:lstStyle/>
          <a:p>
            <a:fld id="{3D66B8E6-7353-4C12-BB9B-B1A3917FA54C}" type="slidenum">
              <a:rPr lang="en-US" smtClean="0"/>
              <a:pPr/>
              <a:t>13</a:t>
            </a:fld>
            <a:endParaRPr lang="en-US"/>
          </a:p>
        </p:txBody>
      </p:sp>
    </p:spTree>
    <p:extLst>
      <p:ext uri="{BB962C8B-B14F-4D97-AF65-F5344CB8AC3E}">
        <p14:creationId xmlns:p14="http://schemas.microsoft.com/office/powerpoint/2010/main" val="241489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675" kern="1200">
              <a:solidFill>
                <a:schemeClr val="tx1"/>
              </a:solidFill>
              <a:latin typeface="Neutraface 2 Text Bold" panose="020B0503020202020102"/>
              <a:ea typeface="ＭＳ Ｐゴシック" pitchFamily="84" charset="-128"/>
            </a:endParaRPr>
          </a:p>
        </p:txBody>
      </p:sp>
      <p:sp>
        <p:nvSpPr>
          <p:cNvPr id="4" name="Espace réservé du numéro de diapositive 3"/>
          <p:cNvSpPr>
            <a:spLocks noGrp="1"/>
          </p:cNvSpPr>
          <p:nvPr>
            <p:ph type="sldNum" sz="quarter" idx="5"/>
          </p:nvPr>
        </p:nvSpPr>
        <p:spPr/>
        <p:txBody>
          <a:bodyPr/>
          <a:lstStyle/>
          <a:p>
            <a:fld id="{3D66B8E6-7353-4C12-BB9B-B1A3917FA54C}" type="slidenum">
              <a:rPr lang="en-US" smtClean="0"/>
              <a:pPr/>
              <a:t>14</a:t>
            </a:fld>
            <a:endParaRPr lang="en-US"/>
          </a:p>
        </p:txBody>
      </p:sp>
    </p:spTree>
    <p:extLst>
      <p:ext uri="{BB962C8B-B14F-4D97-AF65-F5344CB8AC3E}">
        <p14:creationId xmlns:p14="http://schemas.microsoft.com/office/powerpoint/2010/main" val="15621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675" kern="1200">
              <a:solidFill>
                <a:schemeClr val="tx1"/>
              </a:solidFill>
              <a:latin typeface="Neutraface 2 Text Bold" panose="020B0503020202020102"/>
              <a:ea typeface="ＭＳ Ｐゴシック" pitchFamily="84" charset="-128"/>
            </a:endParaRPr>
          </a:p>
        </p:txBody>
      </p:sp>
      <p:sp>
        <p:nvSpPr>
          <p:cNvPr id="4" name="Espace réservé du numéro de diapositive 3"/>
          <p:cNvSpPr>
            <a:spLocks noGrp="1"/>
          </p:cNvSpPr>
          <p:nvPr>
            <p:ph type="sldNum" sz="quarter" idx="5"/>
          </p:nvPr>
        </p:nvSpPr>
        <p:spPr/>
        <p:txBody>
          <a:bodyPr/>
          <a:lstStyle/>
          <a:p>
            <a:fld id="{3D66B8E6-7353-4C12-BB9B-B1A3917FA54C}" type="slidenum">
              <a:rPr lang="en-US" smtClean="0"/>
              <a:pPr/>
              <a:t>15</a:t>
            </a:fld>
            <a:endParaRPr lang="en-US"/>
          </a:p>
        </p:txBody>
      </p:sp>
    </p:spTree>
    <p:extLst>
      <p:ext uri="{BB962C8B-B14F-4D97-AF65-F5344CB8AC3E}">
        <p14:creationId xmlns:p14="http://schemas.microsoft.com/office/powerpoint/2010/main" val="204358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1">
    <p:bg>
      <p:bgPr>
        <a:solidFill>
          <a:srgbClr val="00A1B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Page </a:t>
            </a:r>
            <a:r>
              <a:rPr lang="en-US" err="1"/>
              <a:t>titre</a:t>
            </a:r>
            <a:endParaRPr lang="en-US"/>
          </a:p>
        </p:txBody>
      </p:sp>
      <p:sp>
        <p:nvSpPr>
          <p:cNvPr id="13" name="Text Placeholder 11">
            <a:extLst>
              <a:ext uri="{FF2B5EF4-FFF2-40B4-BE49-F238E27FC236}">
                <a16:creationId xmlns:a16="http://schemas.microsoft.com/office/drawing/2014/main" id="{5D64D747-A1B2-1A47-9017-5ABF9B5BC597}"/>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Lundi 2 mars 2021</a:t>
            </a:r>
          </a:p>
        </p:txBody>
      </p:sp>
      <p:pic>
        <p:nvPicPr>
          <p:cNvPr id="3" name="Image 2">
            <a:extLst>
              <a:ext uri="{FF2B5EF4-FFF2-40B4-BE49-F238E27FC236}">
                <a16:creationId xmlns:a16="http://schemas.microsoft.com/office/drawing/2014/main" id="{BE641F90-8EE5-C44E-8589-4AF58969F8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4" name="Text Placeholder 3">
            <a:extLst>
              <a:ext uri="{FF2B5EF4-FFF2-40B4-BE49-F238E27FC236}">
                <a16:creationId xmlns:a16="http://schemas.microsoft.com/office/drawing/2014/main" id="{4BC3076B-E4B3-9F46-9748-E1385EE76AAD}"/>
              </a:ext>
            </a:extLst>
          </p:cNvPr>
          <p:cNvSpPr>
            <a:spLocks noGrp="1"/>
          </p:cNvSpPr>
          <p:nvPr>
            <p:ph type="body" sz="quarter" idx="16" hasCustomPrompt="1"/>
          </p:nvPr>
        </p:nvSpPr>
        <p:spPr>
          <a:xfrm>
            <a:off x="9026525" y="5036575"/>
            <a:ext cx="2719388" cy="836613"/>
          </a:xfrm>
        </p:spPr>
        <p:txBody>
          <a:bodyPr anchor="b"/>
          <a:lstStyle>
            <a:lvl1pPr marL="0" indent="0" algn="r">
              <a:buNone/>
              <a:defRPr sz="1200"/>
            </a:lvl1pPr>
            <a:lvl2pPr>
              <a:buNone/>
              <a:defRPr sz="1200"/>
            </a:lvl2pPr>
            <a:lvl3pPr>
              <a:buNone/>
              <a:defRPr sz="1200"/>
            </a:lvl3pPr>
            <a:lvl4pPr>
              <a:buNone/>
              <a:defRPr sz="1200"/>
            </a:lvl4pPr>
            <a:lvl5pPr>
              <a:buNone/>
              <a:defRPr sz="1200"/>
            </a:lvl5pPr>
          </a:lstStyle>
          <a:p>
            <a:pPr lvl="0"/>
            <a:r>
              <a:rPr lang="en-US" err="1"/>
              <a:t>Insérez</a:t>
            </a:r>
            <a:r>
              <a:rPr lang="en-US"/>
              <a:t> sous-</a:t>
            </a:r>
            <a:r>
              <a:rPr lang="en-US" err="1"/>
              <a:t>titre</a:t>
            </a:r>
            <a:r>
              <a:rPr lang="en-US"/>
              <a:t> </a:t>
            </a:r>
            <a:br>
              <a:rPr lang="en-US"/>
            </a:br>
            <a:r>
              <a:rPr lang="en-US" err="1"/>
              <a:t>ou</a:t>
            </a:r>
            <a:r>
              <a:rPr lang="en-US"/>
              <a:t> </a:t>
            </a:r>
            <a:r>
              <a:rPr lang="en-US" err="1"/>
              <a:t>départment</a:t>
            </a:r>
            <a:endParaRPr lang="en-US"/>
          </a:p>
        </p:txBody>
      </p:sp>
    </p:spTree>
    <p:extLst>
      <p:ext uri="{BB962C8B-B14F-4D97-AF65-F5344CB8AC3E}">
        <p14:creationId xmlns:p14="http://schemas.microsoft.com/office/powerpoint/2010/main" val="3054099516"/>
      </p:ext>
    </p:extLst>
  </p:cSld>
  <p:clrMapOvr>
    <a:masterClrMapping/>
  </p:clrMapOvr>
  <p:extLst>
    <p:ext uri="{DCECCB84-F9BA-43D5-87BE-67443E8EF086}">
      <p15:sldGuideLst xmlns:p15="http://schemas.microsoft.com/office/powerpoint/2012/main">
        <p15:guide id="1" orient="horz" pos="3906" userDrawn="1">
          <p15:clr>
            <a:srgbClr val="FBAE40"/>
          </p15:clr>
        </p15:guide>
        <p15:guide id="2" orient="horz" pos="365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texte 1">
    <p:bg>
      <p:bgPr>
        <a:solidFill>
          <a:srgbClr val="D9F0F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697476" y="662313"/>
            <a:ext cx="10475349" cy="1044608"/>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695062" y="1706921"/>
            <a:ext cx="10475349"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Espace réservé du numéro de diapositive 4">
            <a:extLst>
              <a:ext uri="{FF2B5EF4-FFF2-40B4-BE49-F238E27FC236}">
                <a16:creationId xmlns:a16="http://schemas.microsoft.com/office/drawing/2014/main" id="{5971D585-688B-3AC5-4CD1-FEF01255CB27}"/>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895095"/>
      </p:ext>
    </p:extLst>
  </p:cSld>
  <p:clrMapOvr>
    <a:masterClrMapping/>
  </p:clrMapOvr>
  <p:extLst>
    <p:ext uri="{DCECCB84-F9BA-43D5-87BE-67443E8EF086}">
      <p15:sldGuideLst xmlns:p15="http://schemas.microsoft.com/office/powerpoint/2012/main">
        <p15:guide id="1" pos="189" userDrawn="1">
          <p15:clr>
            <a:srgbClr val="FBAE40"/>
          </p15:clr>
        </p15:guide>
        <p15:guide id="2" orient="horz" pos="3634" userDrawn="1">
          <p15:clr>
            <a:srgbClr val="FBAE40"/>
          </p15:clr>
        </p15:guide>
        <p15:guide id="3" orient="horz" pos="459" userDrawn="1">
          <p15:clr>
            <a:srgbClr val="FBAE40"/>
          </p15:clr>
        </p15:guide>
        <p15:guide id="4" pos="703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texte 2">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2D37B371-2B5B-FC4F-8781-0BD8B5F090FE}"/>
              </a:ext>
            </a:extLst>
          </p:cNvPr>
          <p:cNvSpPr>
            <a:spLocks noGrp="1"/>
          </p:cNvSpPr>
          <p:nvPr>
            <p:ph type="body" sz="quarter" idx="17" hasCustomPrompt="1"/>
          </p:nvPr>
        </p:nvSpPr>
        <p:spPr>
          <a:xfrm>
            <a:off x="313013" y="378979"/>
            <a:ext cx="10475349" cy="1044608"/>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9" name="Text Placeholder 11">
            <a:extLst>
              <a:ext uri="{FF2B5EF4-FFF2-40B4-BE49-F238E27FC236}">
                <a16:creationId xmlns:a16="http://schemas.microsoft.com/office/drawing/2014/main" id="{5F843505-50B9-D645-809F-229F4CF2665E}"/>
              </a:ext>
            </a:extLst>
          </p:cNvPr>
          <p:cNvSpPr>
            <a:spLocks noGrp="1"/>
          </p:cNvSpPr>
          <p:nvPr>
            <p:ph type="body" sz="quarter" idx="15"/>
          </p:nvPr>
        </p:nvSpPr>
        <p:spPr>
          <a:xfrm>
            <a:off x="310599" y="1423587"/>
            <a:ext cx="10475349"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 name="Espace réservé du numéro de diapositive 4">
            <a:extLst>
              <a:ext uri="{FF2B5EF4-FFF2-40B4-BE49-F238E27FC236}">
                <a16:creationId xmlns:a16="http://schemas.microsoft.com/office/drawing/2014/main" id="{ED730C3E-721A-3E81-9077-85C635F71AFC}"/>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331599"/>
      </p:ext>
    </p:extLst>
  </p:cSld>
  <p:clrMapOvr>
    <a:masterClrMapping/>
  </p:clrMapOvr>
  <p:extLst>
    <p:ext uri="{DCECCB84-F9BA-43D5-87BE-67443E8EF086}">
      <p15:sldGuideLst xmlns:p15="http://schemas.microsoft.com/office/powerpoint/2012/main">
        <p15:guide id="1" pos="257" userDrawn="1">
          <p15:clr>
            <a:srgbClr val="FBAE40"/>
          </p15:clr>
        </p15:guide>
        <p15:guide id="2" pos="7038">
          <p15:clr>
            <a:srgbClr val="FBAE40"/>
          </p15:clr>
        </p15:guide>
        <p15:guide id="3" orient="horz" pos="278" userDrawn="1">
          <p15:clr>
            <a:srgbClr val="FBAE40"/>
          </p15:clr>
        </p15:guide>
        <p15:guide id="4" orient="horz" pos="40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texte 3 - Titre 2 lignes">
    <p:bg>
      <p:bgPr>
        <a:solidFill>
          <a:srgbClr val="F2E8E0"/>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C5A302-FBB0-224A-B16B-0BFA84D94ADD}"/>
              </a:ext>
            </a:extLst>
          </p:cNvPr>
          <p:cNvSpPr>
            <a:spLocks noGrp="1"/>
          </p:cNvSpPr>
          <p:nvPr>
            <p:ph type="body" sz="quarter" idx="18"/>
          </p:nvPr>
        </p:nvSpPr>
        <p:spPr>
          <a:xfrm>
            <a:off x="696912" y="2198553"/>
            <a:ext cx="10475349" cy="3570422"/>
          </a:xfrm>
        </p:spPr>
        <p:txBody>
          <a:bodyPr/>
          <a:lstStyle>
            <a:lvl5pPr marL="1710000">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CCE61131-245C-9E4E-B680-B0856C3947BB}"/>
              </a:ext>
            </a:extLst>
          </p:cNvPr>
          <p:cNvSpPr>
            <a:spLocks noGrp="1"/>
          </p:cNvSpPr>
          <p:nvPr>
            <p:ph type="body" sz="quarter" idx="17" hasCustomPrompt="1"/>
          </p:nvPr>
        </p:nvSpPr>
        <p:spPr>
          <a:xfrm>
            <a:off x="697476" y="662313"/>
            <a:ext cx="10475349" cy="1311642"/>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2" name="Espace réservé du numéro de diapositive 4">
            <a:extLst>
              <a:ext uri="{FF2B5EF4-FFF2-40B4-BE49-F238E27FC236}">
                <a16:creationId xmlns:a16="http://schemas.microsoft.com/office/drawing/2014/main" id="{3ACE7AF0-0B02-24B8-CC5C-ABD9036B850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689307"/>
      </p:ext>
    </p:extLst>
  </p:cSld>
  <p:clrMapOvr>
    <a:masterClrMapping/>
  </p:clrMapOvr>
  <p:extLst>
    <p:ext uri="{DCECCB84-F9BA-43D5-87BE-67443E8EF086}">
      <p15:sldGuideLst xmlns:p15="http://schemas.microsoft.com/office/powerpoint/2012/main">
        <p15:guide id="1" pos="189" userDrawn="1">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texte 4 - Titre 2 lignes">
    <p:bg>
      <p:bgPr>
        <a:solidFill>
          <a:srgbClr val="C2DBFF"/>
        </a:solid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C83D638A-A18D-DC41-97BF-8B57E53C41E8}"/>
              </a:ext>
            </a:extLst>
          </p:cNvPr>
          <p:cNvSpPr>
            <a:spLocks noGrp="1"/>
          </p:cNvSpPr>
          <p:nvPr>
            <p:ph type="body" sz="quarter" idx="17" hasCustomPrompt="1"/>
          </p:nvPr>
        </p:nvSpPr>
        <p:spPr>
          <a:xfrm>
            <a:off x="697476" y="662312"/>
            <a:ext cx="10475349" cy="1430983"/>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15" name="Text Placeholder 9">
            <a:extLst>
              <a:ext uri="{FF2B5EF4-FFF2-40B4-BE49-F238E27FC236}">
                <a16:creationId xmlns:a16="http://schemas.microsoft.com/office/drawing/2014/main" id="{99A8AAEB-96CD-9C44-8B1F-EF1F13D05F99}"/>
              </a:ext>
            </a:extLst>
          </p:cNvPr>
          <p:cNvSpPr>
            <a:spLocks noGrp="1"/>
          </p:cNvSpPr>
          <p:nvPr>
            <p:ph type="body" sz="quarter" idx="18"/>
          </p:nvPr>
        </p:nvSpPr>
        <p:spPr>
          <a:xfrm>
            <a:off x="696912" y="2198553"/>
            <a:ext cx="10475349" cy="3570422"/>
          </a:xfrm>
        </p:spPr>
        <p:txBody>
          <a:bodyPr/>
          <a:lstStyle>
            <a:lvl5pPr marL="1710000">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Espace réservé du numéro de diapositive 4">
            <a:extLst>
              <a:ext uri="{FF2B5EF4-FFF2-40B4-BE49-F238E27FC236}">
                <a16:creationId xmlns:a16="http://schemas.microsoft.com/office/drawing/2014/main" id="{280041A1-3D16-5B64-03EC-F6D2A0630038}"/>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463642"/>
      </p:ext>
    </p:extLst>
  </p:cSld>
  <p:clrMapOvr>
    <a:masterClrMapping/>
  </p:clrMapOvr>
  <p:extLst>
    <p:ext uri="{DCECCB84-F9BA-43D5-87BE-67443E8EF086}">
      <p15:sldGuideLst xmlns:p15="http://schemas.microsoft.com/office/powerpoint/2012/main">
        <p15:guide id="1" pos="189" userDrawn="1">
          <p15:clr>
            <a:srgbClr val="FBAE40"/>
          </p15:clr>
        </p15:guide>
        <p15:guide id="2" pos="7038" userDrawn="1">
          <p15:clr>
            <a:srgbClr val="FBAE40"/>
          </p15:clr>
        </p15:guide>
        <p15:guide id="3" orient="horz" pos="459" userDrawn="1">
          <p15:clr>
            <a:srgbClr val="FBAE40"/>
          </p15:clr>
        </p15:guide>
        <p15:guide id="4" orient="horz" pos="36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photo 1">
    <p:bg>
      <p:bgPr>
        <a:solidFill>
          <a:srgbClr val="F2E8E0"/>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p:nvPr>
        </p:nvSpPr>
        <p:spPr>
          <a:xfrm>
            <a:off x="695062" y="1706921"/>
            <a:ext cx="5456356"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7" name="Picture Placeholder 16">
            <a:extLst>
              <a:ext uri="{FF2B5EF4-FFF2-40B4-BE49-F238E27FC236}">
                <a16:creationId xmlns:a16="http://schemas.microsoft.com/office/drawing/2014/main" id="{3900C317-AE2A-3142-B822-B70BDFF830DB}"/>
              </a:ext>
            </a:extLst>
          </p:cNvPr>
          <p:cNvSpPr>
            <a:spLocks noGrp="1"/>
          </p:cNvSpPr>
          <p:nvPr>
            <p:ph type="pic" sz="quarter" idx="18"/>
          </p:nvPr>
        </p:nvSpPr>
        <p:spPr>
          <a:xfrm>
            <a:off x="6820083" y="0"/>
            <a:ext cx="5371918" cy="6858000"/>
          </a:xfrm>
          <a:solidFill>
            <a:schemeClr val="bg1"/>
          </a:solidFill>
        </p:spPr>
        <p:txBody>
          <a:bodyPr/>
          <a:lstStyle/>
          <a:p>
            <a:endParaRPr lang="en-US"/>
          </a:p>
        </p:txBody>
      </p:sp>
      <p:pic>
        <p:nvPicPr>
          <p:cNvPr id="5" name="Image 4">
            <a:extLst>
              <a:ext uri="{FF2B5EF4-FFF2-40B4-BE49-F238E27FC236}">
                <a16:creationId xmlns:a16="http://schemas.microsoft.com/office/drawing/2014/main" id="{2579FDD3-B269-434A-82D5-B76BBFB072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6" name="Text Placeholder 11">
            <a:extLst>
              <a:ext uri="{FF2B5EF4-FFF2-40B4-BE49-F238E27FC236}">
                <a16:creationId xmlns:a16="http://schemas.microsoft.com/office/drawing/2014/main" id="{63ACB0FE-8FF5-C74F-8D65-3521B4AA7F08}"/>
              </a:ext>
            </a:extLst>
          </p:cNvPr>
          <p:cNvSpPr>
            <a:spLocks noGrp="1"/>
          </p:cNvSpPr>
          <p:nvPr>
            <p:ph type="body" sz="quarter" idx="17" hasCustomPrompt="1"/>
          </p:nvPr>
        </p:nvSpPr>
        <p:spPr>
          <a:xfrm>
            <a:off x="695062" y="664437"/>
            <a:ext cx="5456356" cy="1050041"/>
          </a:xfrm>
        </p:spPr>
        <p:txBody>
          <a:bodyPr>
            <a:noAutofit/>
          </a:bodyPr>
          <a:lstStyle>
            <a:lvl1pPr marL="0" indent="0">
              <a:lnSpc>
                <a:spcPts val="4000"/>
              </a:lnSpc>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Tree>
    <p:extLst>
      <p:ext uri="{BB962C8B-B14F-4D97-AF65-F5344CB8AC3E}">
        <p14:creationId xmlns:p14="http://schemas.microsoft.com/office/powerpoint/2010/main" val="23599299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506" userDrawn="1">
          <p15:clr>
            <a:srgbClr val="FBAE40"/>
          </p15:clr>
        </p15:guide>
        <p15:guide id="3" orient="horz" pos="3634" userDrawn="1">
          <p15:clr>
            <a:srgbClr val="FBAE40"/>
          </p15:clr>
        </p15:guide>
        <p15:guide id="4" pos="429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photo 2 - Titre 2 lignes">
    <p:bg>
      <p:bgPr>
        <a:solidFill>
          <a:srgbClr val="D9F0F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900C317-AE2A-3142-B822-B70BDFF830DB}"/>
              </a:ext>
            </a:extLst>
          </p:cNvPr>
          <p:cNvSpPr>
            <a:spLocks noGrp="1"/>
          </p:cNvSpPr>
          <p:nvPr>
            <p:ph type="pic" sz="quarter" idx="18"/>
          </p:nvPr>
        </p:nvSpPr>
        <p:spPr>
          <a:xfrm>
            <a:off x="6820083" y="0"/>
            <a:ext cx="5371918" cy="6858000"/>
          </a:xfrm>
          <a:solidFill>
            <a:schemeClr val="bg1"/>
          </a:solidFill>
        </p:spPr>
        <p:txBody>
          <a:bodyPr/>
          <a:lstStyle/>
          <a:p>
            <a:endParaRPr lang="en-US"/>
          </a:p>
        </p:txBody>
      </p:sp>
      <p:pic>
        <p:nvPicPr>
          <p:cNvPr id="5" name="Image 4">
            <a:extLst>
              <a:ext uri="{FF2B5EF4-FFF2-40B4-BE49-F238E27FC236}">
                <a16:creationId xmlns:a16="http://schemas.microsoft.com/office/drawing/2014/main" id="{75D523B1-B403-1A4C-AA42-1EC4F15A80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8" name="Text Placeholder 11">
            <a:extLst>
              <a:ext uri="{FF2B5EF4-FFF2-40B4-BE49-F238E27FC236}">
                <a16:creationId xmlns:a16="http://schemas.microsoft.com/office/drawing/2014/main" id="{DFF45662-BD50-9A47-8CD4-63F8577D4BE5}"/>
              </a:ext>
            </a:extLst>
          </p:cNvPr>
          <p:cNvSpPr>
            <a:spLocks noGrp="1"/>
          </p:cNvSpPr>
          <p:nvPr>
            <p:ph type="body" sz="quarter" idx="15"/>
          </p:nvPr>
        </p:nvSpPr>
        <p:spPr>
          <a:xfrm>
            <a:off x="702619" y="2273008"/>
            <a:ext cx="5456356" cy="3495967"/>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11">
            <a:extLst>
              <a:ext uri="{FF2B5EF4-FFF2-40B4-BE49-F238E27FC236}">
                <a16:creationId xmlns:a16="http://schemas.microsoft.com/office/drawing/2014/main" id="{11D42F5C-3E93-C543-83F6-395082EDE265}"/>
              </a:ext>
            </a:extLst>
          </p:cNvPr>
          <p:cNvSpPr>
            <a:spLocks noGrp="1"/>
          </p:cNvSpPr>
          <p:nvPr>
            <p:ph type="body" sz="quarter" idx="17" hasCustomPrompt="1"/>
          </p:nvPr>
        </p:nvSpPr>
        <p:spPr>
          <a:xfrm>
            <a:off x="695062" y="664437"/>
            <a:ext cx="5456356" cy="1459087"/>
          </a:xfrm>
        </p:spPr>
        <p:txBody>
          <a:bodyPr>
            <a:noAutofit/>
          </a:bodyPr>
          <a:lstStyle>
            <a:lvl1pPr marL="0" marR="0" indent="0" algn="l" defTabSz="914400" rtl="0" eaLnBrk="1" fontAlgn="auto" latinLnBrk="0" hangingPunct="1">
              <a:lnSpc>
                <a:spcPts val="4000"/>
              </a:lnSpc>
              <a:spcBef>
                <a:spcPts val="1000"/>
              </a:spcBef>
              <a:spcAft>
                <a:spcPts val="0"/>
              </a:spcAft>
              <a:buClrTx/>
              <a:buSzTx/>
              <a:buFontTx/>
              <a:buNone/>
              <a:tabLst/>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marL="0" marR="0" lvl="0" indent="0" algn="l" defTabSz="914400" rtl="0" eaLnBrk="1" fontAlgn="auto" latinLnBrk="0" hangingPunct="1">
              <a:lnSpc>
                <a:spcPts val="4000"/>
              </a:lnSpc>
              <a:spcBef>
                <a:spcPts val="1000"/>
              </a:spcBef>
              <a:spcAft>
                <a:spcPts val="0"/>
              </a:spcAft>
              <a:buClrTx/>
              <a:buSzTx/>
              <a:buFontTx/>
              <a:buNone/>
              <a:tabLst/>
              <a:defRPr/>
            </a:pPr>
            <a:r>
              <a:rPr lang="en-US" err="1"/>
              <a:t>Titre</a:t>
            </a:r>
            <a:r>
              <a:rPr lang="en-US"/>
              <a:t> de la </a:t>
            </a:r>
            <a:r>
              <a:rPr lang="en-US" err="1"/>
              <a:t>diapo</a:t>
            </a:r>
            <a:endParaRPr lang="en-US"/>
          </a:p>
          <a:p>
            <a:pPr lvl="0"/>
            <a:r>
              <a:rPr lang="en-US"/>
              <a:t>sur deux </a:t>
            </a:r>
            <a:r>
              <a:rPr lang="en-US" err="1"/>
              <a:t>lignes</a:t>
            </a:r>
            <a:endParaRPr lang="en-US"/>
          </a:p>
        </p:txBody>
      </p:sp>
    </p:spTree>
    <p:extLst>
      <p:ext uri="{BB962C8B-B14F-4D97-AF65-F5344CB8AC3E}">
        <p14:creationId xmlns:p14="http://schemas.microsoft.com/office/powerpoint/2010/main" val="892643675"/>
      </p:ext>
    </p:extLst>
  </p:cSld>
  <p:clrMapOvr>
    <a:masterClrMapping/>
  </p:clrMapOvr>
  <p:extLst>
    <p:ext uri="{DCECCB84-F9BA-43D5-87BE-67443E8EF086}">
      <p15:sldGuideLst xmlns:p15="http://schemas.microsoft.com/office/powerpoint/2012/main">
        <p15:guide id="1" pos="4294" userDrawn="1">
          <p15:clr>
            <a:srgbClr val="FBAE40"/>
          </p15:clr>
        </p15:guide>
        <p15:guide id="2" pos="506" userDrawn="1">
          <p15:clr>
            <a:srgbClr val="FBAE40"/>
          </p15:clr>
        </p15:guide>
        <p15:guide id="3" orient="horz" pos="3634" userDrawn="1">
          <p15:clr>
            <a:srgbClr val="FBAE40"/>
          </p15:clr>
        </p15:guide>
        <p15:guide id="4" orient="horz" pos="459" userDrawn="1">
          <p15:clr>
            <a:srgbClr val="FBAE40"/>
          </p15:clr>
        </p15:guide>
        <p15:guide id="5" orient="horz" pos="150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photo 3">
    <p:bg>
      <p:bgPr>
        <a:solidFill>
          <a:srgbClr val="C2DBFF"/>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Picture Placeholder 16">
            <a:extLst>
              <a:ext uri="{FF2B5EF4-FFF2-40B4-BE49-F238E27FC236}">
                <a16:creationId xmlns:a16="http://schemas.microsoft.com/office/drawing/2014/main" id="{666D0FA7-6DD8-FF41-943C-E0F1D18F6CB8}"/>
              </a:ext>
            </a:extLst>
          </p:cNvPr>
          <p:cNvSpPr>
            <a:spLocks noGrp="1"/>
          </p:cNvSpPr>
          <p:nvPr>
            <p:ph type="pic" sz="quarter" idx="18"/>
          </p:nvPr>
        </p:nvSpPr>
        <p:spPr>
          <a:xfrm>
            <a:off x="6820083" y="0"/>
            <a:ext cx="5371918" cy="6858000"/>
          </a:xfrm>
          <a:solidFill>
            <a:schemeClr val="bg1"/>
          </a:solidFill>
        </p:spPr>
        <p:txBody>
          <a:bodyPr/>
          <a:lstStyle/>
          <a:p>
            <a:endParaRPr lang="en-US"/>
          </a:p>
        </p:txBody>
      </p:sp>
      <p:sp>
        <p:nvSpPr>
          <p:cNvPr id="11" name="Text Placeholder 11">
            <a:extLst>
              <a:ext uri="{FF2B5EF4-FFF2-40B4-BE49-F238E27FC236}">
                <a16:creationId xmlns:a16="http://schemas.microsoft.com/office/drawing/2014/main" id="{1EDFA376-5619-2F4C-A0F7-495A393C6C31}"/>
              </a:ext>
            </a:extLst>
          </p:cNvPr>
          <p:cNvSpPr>
            <a:spLocks noGrp="1"/>
          </p:cNvSpPr>
          <p:nvPr>
            <p:ph type="body" sz="quarter" idx="17" hasCustomPrompt="1"/>
          </p:nvPr>
        </p:nvSpPr>
        <p:spPr>
          <a:xfrm>
            <a:off x="695062" y="664437"/>
            <a:ext cx="5456356" cy="1050041"/>
          </a:xfrm>
        </p:spPr>
        <p:txBody>
          <a:bodyPr>
            <a:noAutofit/>
          </a:bodyPr>
          <a:lstStyle>
            <a:lvl1pPr marL="0" indent="0">
              <a:lnSpc>
                <a:spcPts val="4000"/>
              </a:lnSpc>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16" name="Text Placeholder 11">
            <a:extLst>
              <a:ext uri="{FF2B5EF4-FFF2-40B4-BE49-F238E27FC236}">
                <a16:creationId xmlns:a16="http://schemas.microsoft.com/office/drawing/2014/main" id="{C1FCDAD3-08BB-FB44-BE0C-4FC0756882E6}"/>
              </a:ext>
            </a:extLst>
          </p:cNvPr>
          <p:cNvSpPr>
            <a:spLocks noGrp="1"/>
          </p:cNvSpPr>
          <p:nvPr>
            <p:ph type="body" sz="quarter" idx="15"/>
          </p:nvPr>
        </p:nvSpPr>
        <p:spPr>
          <a:xfrm>
            <a:off x="695062" y="1706921"/>
            <a:ext cx="5456356" cy="4062054"/>
          </a:xfr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888322312"/>
      </p:ext>
    </p:extLst>
  </p:cSld>
  <p:clrMapOvr>
    <a:masterClrMapping/>
  </p:clrMapOvr>
  <p:extLst>
    <p:ext uri="{DCECCB84-F9BA-43D5-87BE-67443E8EF086}">
      <p15:sldGuideLst xmlns:p15="http://schemas.microsoft.com/office/powerpoint/2012/main">
        <p15:guide id="1" pos="4294" userDrawn="1">
          <p15:clr>
            <a:srgbClr val="FBAE40"/>
          </p15:clr>
        </p15:guide>
        <p15:guide id="2" orient="horz" pos="459" userDrawn="1">
          <p15:clr>
            <a:srgbClr val="FBAE40"/>
          </p15:clr>
        </p15:guide>
        <p15:guide id="3" orient="horz" pos="3634" userDrawn="1">
          <p15:clr>
            <a:srgbClr val="FBAE40"/>
          </p15:clr>
        </p15:guide>
        <p15:guide id="4" pos="50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Numero + photo 3">
    <p:bg>
      <p:bgPr>
        <a:solidFill>
          <a:srgbClr val="C2DB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hasCustomPrompt="1"/>
          </p:nvPr>
        </p:nvSpPr>
        <p:spPr>
          <a:xfrm>
            <a:off x="1288715" y="1530838"/>
            <a:ext cx="5295900" cy="4713678"/>
          </a:xfrm>
        </p:spPr>
        <p:txBody>
          <a:bodyPr>
            <a:noAutofit/>
          </a:bodyPr>
          <a:lstStyle>
            <a:lvl1pPr marL="0" indent="0">
              <a:lnSpc>
                <a:spcPts val="3200"/>
              </a:lnSpc>
              <a:buFont typeface="+mj-lt"/>
              <a:buNone/>
              <a:defRPr sz="2200" b="0"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lvl="0"/>
            <a:r>
              <a:rPr lang="en-US" err="1"/>
              <a:t>Texte</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a:t>
            </a:r>
          </a:p>
        </p:txBody>
      </p:sp>
      <p:sp>
        <p:nvSpPr>
          <p:cNvPr id="5" name="Text Placeholder 4">
            <a:extLst>
              <a:ext uri="{FF2B5EF4-FFF2-40B4-BE49-F238E27FC236}">
                <a16:creationId xmlns:a16="http://schemas.microsoft.com/office/drawing/2014/main" id="{E65EE368-2A29-DD42-BB00-90CD77E3DC29}"/>
              </a:ext>
            </a:extLst>
          </p:cNvPr>
          <p:cNvSpPr>
            <a:spLocks noGrp="1"/>
          </p:cNvSpPr>
          <p:nvPr>
            <p:ph type="body" sz="quarter" idx="22" hasCustomPrompt="1"/>
          </p:nvPr>
        </p:nvSpPr>
        <p:spPr>
          <a:xfrm>
            <a:off x="677971" y="1595798"/>
            <a:ext cx="519658" cy="527050"/>
          </a:xfrm>
        </p:spPr>
        <p:txBody>
          <a:bodyPr/>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en-US"/>
              <a:t>01</a:t>
            </a:r>
          </a:p>
        </p:txBody>
      </p:sp>
      <p:sp>
        <p:nvSpPr>
          <p:cNvPr id="13" name="Text Placeholder 4">
            <a:extLst>
              <a:ext uri="{FF2B5EF4-FFF2-40B4-BE49-F238E27FC236}">
                <a16:creationId xmlns:a16="http://schemas.microsoft.com/office/drawing/2014/main" id="{60E60D56-6F75-D04D-A067-34B6E8549F0E}"/>
              </a:ext>
            </a:extLst>
          </p:cNvPr>
          <p:cNvSpPr>
            <a:spLocks noGrp="1"/>
          </p:cNvSpPr>
          <p:nvPr>
            <p:ph type="body" sz="quarter" idx="23" hasCustomPrompt="1"/>
          </p:nvPr>
        </p:nvSpPr>
        <p:spPr>
          <a:xfrm>
            <a:off x="677971" y="3348398"/>
            <a:ext cx="519658" cy="527050"/>
          </a:xfrm>
        </p:spPr>
        <p:txBody>
          <a:bodyPr/>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en-US"/>
              <a:t>02</a:t>
            </a:r>
          </a:p>
        </p:txBody>
      </p:sp>
      <p:sp>
        <p:nvSpPr>
          <p:cNvPr id="14" name="Text Placeholder 4">
            <a:extLst>
              <a:ext uri="{FF2B5EF4-FFF2-40B4-BE49-F238E27FC236}">
                <a16:creationId xmlns:a16="http://schemas.microsoft.com/office/drawing/2014/main" id="{D01F162F-6E81-D042-9FE6-D30B00883D93}"/>
              </a:ext>
            </a:extLst>
          </p:cNvPr>
          <p:cNvSpPr>
            <a:spLocks noGrp="1"/>
          </p:cNvSpPr>
          <p:nvPr>
            <p:ph type="body" sz="quarter" idx="24" hasCustomPrompt="1"/>
          </p:nvPr>
        </p:nvSpPr>
        <p:spPr>
          <a:xfrm>
            <a:off x="677971" y="4688248"/>
            <a:ext cx="519658" cy="527050"/>
          </a:xfrm>
        </p:spPr>
        <p:txBody>
          <a:bodyPr/>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en-US"/>
              <a:t>03</a:t>
            </a:r>
          </a:p>
        </p:txBody>
      </p:sp>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Picture Placeholder 16">
            <a:extLst>
              <a:ext uri="{FF2B5EF4-FFF2-40B4-BE49-F238E27FC236}">
                <a16:creationId xmlns:a16="http://schemas.microsoft.com/office/drawing/2014/main" id="{666D0FA7-6DD8-FF41-943C-E0F1D18F6CB8}"/>
              </a:ext>
            </a:extLst>
          </p:cNvPr>
          <p:cNvSpPr>
            <a:spLocks noGrp="1"/>
          </p:cNvSpPr>
          <p:nvPr>
            <p:ph type="pic" sz="quarter" idx="18"/>
          </p:nvPr>
        </p:nvSpPr>
        <p:spPr>
          <a:xfrm>
            <a:off x="6820083" y="0"/>
            <a:ext cx="5371918" cy="6858000"/>
          </a:xfrm>
          <a:solidFill>
            <a:schemeClr val="bg1"/>
          </a:solidFill>
        </p:spPr>
        <p:txBody>
          <a:bodyPr/>
          <a:lstStyle/>
          <a:p>
            <a:endParaRPr lang="en-US"/>
          </a:p>
        </p:txBody>
      </p:sp>
      <p:sp>
        <p:nvSpPr>
          <p:cNvPr id="11" name="Text Placeholder 11">
            <a:extLst>
              <a:ext uri="{FF2B5EF4-FFF2-40B4-BE49-F238E27FC236}">
                <a16:creationId xmlns:a16="http://schemas.microsoft.com/office/drawing/2014/main" id="{1EDFA376-5619-2F4C-A0F7-495A393C6C31}"/>
              </a:ext>
            </a:extLst>
          </p:cNvPr>
          <p:cNvSpPr>
            <a:spLocks noGrp="1"/>
          </p:cNvSpPr>
          <p:nvPr>
            <p:ph type="body" sz="quarter" idx="17" hasCustomPrompt="1"/>
          </p:nvPr>
        </p:nvSpPr>
        <p:spPr>
          <a:xfrm>
            <a:off x="695062" y="664437"/>
            <a:ext cx="5456356" cy="1050041"/>
          </a:xfrm>
        </p:spPr>
        <p:txBody>
          <a:bodyPr>
            <a:noAutofit/>
          </a:bodyPr>
          <a:lstStyle>
            <a:lvl1pPr marL="0" indent="0">
              <a:lnSpc>
                <a:spcPts val="4000"/>
              </a:lnSpc>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Tree>
    <p:extLst>
      <p:ext uri="{BB962C8B-B14F-4D97-AF65-F5344CB8AC3E}">
        <p14:creationId xmlns:p14="http://schemas.microsoft.com/office/powerpoint/2010/main" val="252246193"/>
      </p:ext>
    </p:extLst>
  </p:cSld>
  <p:clrMapOvr>
    <a:masterClrMapping/>
  </p:clrMapOvr>
  <p:extLst>
    <p:ext uri="{DCECCB84-F9BA-43D5-87BE-67443E8EF086}">
      <p15:sldGuideLst xmlns:p15="http://schemas.microsoft.com/office/powerpoint/2012/main">
        <p15:guide id="1" pos="4294">
          <p15:clr>
            <a:srgbClr val="FBAE40"/>
          </p15:clr>
        </p15:guide>
        <p15:guide id="2" orient="horz" pos="459">
          <p15:clr>
            <a:srgbClr val="FBAE40"/>
          </p15:clr>
        </p15:guide>
        <p15:guide id="3" orient="horz" pos="3634">
          <p15:clr>
            <a:srgbClr val="FBAE40"/>
          </p15:clr>
        </p15:guide>
        <p15:guide id="4" pos="5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texte avec 2 colonnes">
    <p:bg>
      <p:bgPr>
        <a:solidFill>
          <a:srgbClr val="F2E8E0"/>
        </a:solid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C59D7DB-59B1-564E-8843-09E7D02E859C}"/>
              </a:ext>
            </a:extLst>
          </p:cNvPr>
          <p:cNvSpPr>
            <a:spLocks noGrp="1"/>
          </p:cNvSpPr>
          <p:nvPr>
            <p:ph type="body" sz="quarter" idx="19"/>
          </p:nvPr>
        </p:nvSpPr>
        <p:spPr>
          <a:xfrm>
            <a:off x="696912" y="2198553"/>
            <a:ext cx="10475349" cy="3570422"/>
          </a:xfrm>
        </p:spPr>
        <p:txBody>
          <a:bodyPr numCol="2" spcCol="360000"/>
          <a:lstStyle>
            <a:lvl1pPr marL="342000" marR="0" indent="-3420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lvl1pPr>
            <a:lvl5pPr marL="1710000">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9" name="Image 8">
            <a:extLst>
              <a:ext uri="{FF2B5EF4-FFF2-40B4-BE49-F238E27FC236}">
                <a16:creationId xmlns:a16="http://schemas.microsoft.com/office/drawing/2014/main" id="{E70AB811-CE65-344A-8EB6-8E17260318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0" name="Text Placeholder 11">
            <a:extLst>
              <a:ext uri="{FF2B5EF4-FFF2-40B4-BE49-F238E27FC236}">
                <a16:creationId xmlns:a16="http://schemas.microsoft.com/office/drawing/2014/main" id="{427637F9-F2F1-5D48-BBD2-8510C26DCB58}"/>
              </a:ext>
            </a:extLst>
          </p:cNvPr>
          <p:cNvSpPr>
            <a:spLocks noGrp="1"/>
          </p:cNvSpPr>
          <p:nvPr>
            <p:ph type="body" sz="quarter" idx="17" hasCustomPrompt="1"/>
          </p:nvPr>
        </p:nvSpPr>
        <p:spPr>
          <a:xfrm>
            <a:off x="697476" y="662313"/>
            <a:ext cx="10475349" cy="1311642"/>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2" name="Espace réservé du numéro de diapositive 4">
            <a:extLst>
              <a:ext uri="{FF2B5EF4-FFF2-40B4-BE49-F238E27FC236}">
                <a16:creationId xmlns:a16="http://schemas.microsoft.com/office/drawing/2014/main" id="{1A912340-552A-8A8D-FDB2-E7E2078A699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60138"/>
      </p:ext>
    </p:extLst>
  </p:cSld>
  <p:clrMapOvr>
    <a:masterClrMapping/>
  </p:clrMapOvr>
  <p:extLst>
    <p:ext uri="{DCECCB84-F9BA-43D5-87BE-67443E8EF086}">
      <p15:sldGuideLst xmlns:p15="http://schemas.microsoft.com/office/powerpoint/2012/main">
        <p15:guide id="1" orient="horz" pos="459" userDrawn="1">
          <p15:clr>
            <a:srgbClr val="FBAE40"/>
          </p15:clr>
        </p15:guide>
        <p15:guide id="2" orient="horz" pos="3634" userDrawn="1">
          <p15:clr>
            <a:srgbClr val="FBAE40"/>
          </p15:clr>
        </p15:guide>
        <p15:guide id="3" pos="7038" userDrawn="1">
          <p15:clr>
            <a:srgbClr val="FBAE40"/>
          </p15:clr>
        </p15:guide>
        <p15:guide id="4" pos="506" userDrawn="1">
          <p15:clr>
            <a:srgbClr val="FBAE40"/>
          </p15:clr>
        </p15:guide>
        <p15:guide id="5" pos="3840" userDrawn="1">
          <p15:clr>
            <a:srgbClr val="FBAE40"/>
          </p15:clr>
        </p15:guide>
        <p15:guide id="6" pos="352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ement vert">
    <p:bg>
      <p:bgPr>
        <a:solidFill>
          <a:schemeClr val="bg1"/>
        </a:solid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313013" y="378979"/>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3" name="Espace réservé du numéro de diapositive 4">
            <a:extLst>
              <a:ext uri="{FF2B5EF4-FFF2-40B4-BE49-F238E27FC236}">
                <a16:creationId xmlns:a16="http://schemas.microsoft.com/office/drawing/2014/main" id="{5D17D7C0-E854-5DB3-55C4-D76FA052BACA}"/>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113445"/>
      </p:ext>
    </p:extLst>
  </p:cSld>
  <p:clrMapOvr>
    <a:masterClrMapping/>
  </p:clrMapOvr>
  <p:extLst>
    <p:ext uri="{DCECCB84-F9BA-43D5-87BE-67443E8EF086}">
      <p15:sldGuideLst xmlns:p15="http://schemas.microsoft.com/office/powerpoint/2012/main">
        <p15:guide id="1" pos="257" userDrawn="1">
          <p15:clr>
            <a:srgbClr val="FBAE40"/>
          </p15:clr>
        </p15:guide>
        <p15:guide id="2" pos="7038" userDrawn="1">
          <p15:clr>
            <a:srgbClr val="FBAE40"/>
          </p15:clr>
        </p15:guide>
        <p15:guide id="3" orient="horz" pos="278" userDrawn="1">
          <p15:clr>
            <a:srgbClr val="FBAE40"/>
          </p15:clr>
        </p15:guide>
        <p15:guide id="4" orient="horz" pos="36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Titre 2">
    <p:bg>
      <p:bgPr>
        <a:solidFill>
          <a:schemeClr val="bg1"/>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4126D0A6-ADB0-8B4E-AE3B-F1BBE4DFC27D}"/>
              </a:ext>
            </a:extLst>
          </p:cNvPr>
          <p:cNvSpPr>
            <a:spLocks noGrp="1"/>
          </p:cNvSpPr>
          <p:nvPr>
            <p:ph type="body" sz="quarter" idx="14" hasCustomPrompt="1"/>
          </p:nvPr>
        </p:nvSpPr>
        <p:spPr>
          <a:xfrm>
            <a:off x="256837" y="180753"/>
            <a:ext cx="8305800" cy="1104119"/>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Page </a:t>
            </a:r>
            <a:r>
              <a:rPr lang="en-US" err="1"/>
              <a:t>titre</a:t>
            </a:r>
            <a:endParaRPr lang="en-US"/>
          </a:p>
        </p:txBody>
      </p:sp>
      <p:pic>
        <p:nvPicPr>
          <p:cNvPr id="5" name="Picture 4" descr="A person and a child sitting on a stone ledge&#10;&#10;Description automatically generated">
            <a:extLst>
              <a:ext uri="{FF2B5EF4-FFF2-40B4-BE49-F238E27FC236}">
                <a16:creationId xmlns:a16="http://schemas.microsoft.com/office/drawing/2014/main" id="{261E4DE3-72E3-279C-C966-5895F6D6F1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9145" y="373263"/>
            <a:ext cx="5101856" cy="5101856"/>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85009334-9400-F490-091F-1AFDB5C3E2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7988" y="5837226"/>
            <a:ext cx="1924520" cy="638001"/>
          </a:xfrm>
          <a:prstGeom prst="rect">
            <a:avLst/>
          </a:prstGeom>
        </p:spPr>
      </p:pic>
    </p:spTree>
    <p:extLst>
      <p:ext uri="{BB962C8B-B14F-4D97-AF65-F5344CB8AC3E}">
        <p14:creationId xmlns:p14="http://schemas.microsoft.com/office/powerpoint/2010/main" val="2374170008"/>
      </p:ext>
    </p:extLst>
  </p:cSld>
  <p:clrMapOvr>
    <a:masterClrMapping/>
  </p:clrMapOvr>
  <p:extLst>
    <p:ext uri="{DCECCB84-F9BA-43D5-87BE-67443E8EF086}">
      <p15:sldGuideLst xmlns:p15="http://schemas.microsoft.com/office/powerpoint/2012/main">
        <p15:guide id="1" orient="horz" pos="232" userDrawn="1">
          <p15:clr>
            <a:srgbClr val="FBAE40"/>
          </p15:clr>
        </p15:guide>
        <p15:guide id="2"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eulement beige">
    <p:bg>
      <p:bgPr>
        <a:solidFill>
          <a:srgbClr val="F2E8E0"/>
        </a:solid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304186" y="387010"/>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2" name="Espace réservé du numéro de diapositive 4">
            <a:extLst>
              <a:ext uri="{FF2B5EF4-FFF2-40B4-BE49-F238E27FC236}">
                <a16:creationId xmlns:a16="http://schemas.microsoft.com/office/drawing/2014/main" id="{5E314E06-BFCA-5D7F-3D51-7A2DA6A8AD69}"/>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217341"/>
      </p:ext>
    </p:extLst>
  </p:cSld>
  <p:clrMapOvr>
    <a:masterClrMapping/>
  </p:clrMapOvr>
  <p:extLst>
    <p:ext uri="{DCECCB84-F9BA-43D5-87BE-67443E8EF086}">
      <p15:sldGuideLst xmlns:p15="http://schemas.microsoft.com/office/powerpoint/2012/main">
        <p15:guide id="1" pos="257" userDrawn="1">
          <p15:clr>
            <a:srgbClr val="FBAE40"/>
          </p15:clr>
        </p15:guide>
        <p15:guide id="2" pos="7038">
          <p15:clr>
            <a:srgbClr val="FBAE40"/>
          </p15:clr>
        </p15:guide>
        <p15:guide id="3" orient="horz" pos="278" userDrawn="1">
          <p15:clr>
            <a:srgbClr val="FBAE40"/>
          </p15:clr>
        </p15:guide>
        <p15:guide id="4" orient="horz" pos="36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eulement bleu">
    <p:bg>
      <p:bgPr>
        <a:solidFill>
          <a:srgbClr val="C2DBFF"/>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2" name="Espace réservé du numéro de diapositive 4">
            <a:extLst>
              <a:ext uri="{FF2B5EF4-FFF2-40B4-BE49-F238E27FC236}">
                <a16:creationId xmlns:a16="http://schemas.microsoft.com/office/drawing/2014/main" id="{464C1323-534A-B6B4-FB1F-58DB681F3C5E}"/>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89258"/>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ement blanc">
    <p:bg>
      <p:bgPr>
        <a:solidFill>
          <a:schemeClr val="bg1"/>
        </a:solid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808316"/>
          </a:xfr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2" name="Espace réservé du numéro de diapositive 4">
            <a:extLst>
              <a:ext uri="{FF2B5EF4-FFF2-40B4-BE49-F238E27FC236}">
                <a16:creationId xmlns:a16="http://schemas.microsoft.com/office/drawing/2014/main" id="{F29F3DFC-92E3-4512-FA54-5567C4F4B646}"/>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723920"/>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texte + graphique">
    <p:bg>
      <p:bgPr>
        <a:solidFill>
          <a:srgbClr val="F2E8E0"/>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03769C25-696F-EF49-8864-68F63123F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4" name="Text Placeholder 11">
            <a:extLst>
              <a:ext uri="{FF2B5EF4-FFF2-40B4-BE49-F238E27FC236}">
                <a16:creationId xmlns:a16="http://schemas.microsoft.com/office/drawing/2014/main" id="{C02F6133-8A54-1548-BA22-EEBEF2F2A74B}"/>
              </a:ext>
            </a:extLst>
          </p:cNvPr>
          <p:cNvSpPr>
            <a:spLocks noGrp="1"/>
          </p:cNvSpPr>
          <p:nvPr>
            <p:ph type="body" sz="quarter" idx="20" hasCustomPrompt="1"/>
          </p:nvPr>
        </p:nvSpPr>
        <p:spPr>
          <a:xfrm>
            <a:off x="697476" y="662313"/>
            <a:ext cx="10475349" cy="912200"/>
          </a:xfrm>
        </p:spPr>
        <p:txBody>
          <a:bodyPr>
            <a:noAutofit/>
          </a:bodyPr>
          <a:lstStyle>
            <a:lvl1pPr marL="0" indent="0">
              <a:lnSpc>
                <a:spcPts val="3600"/>
              </a:lnSpc>
              <a:spcBef>
                <a:spcPts val="0"/>
              </a:spcBef>
              <a:buFontTx/>
              <a:buNone/>
              <a:defRPr sz="32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r>
              <a:rPr lang="en-US"/>
              <a:t> tableau</a:t>
            </a:r>
          </a:p>
        </p:txBody>
      </p:sp>
      <p:sp>
        <p:nvSpPr>
          <p:cNvPr id="3" name="Chart Placeholder 2">
            <a:extLst>
              <a:ext uri="{FF2B5EF4-FFF2-40B4-BE49-F238E27FC236}">
                <a16:creationId xmlns:a16="http://schemas.microsoft.com/office/drawing/2014/main" id="{20291869-AF94-5846-96A2-2D02839DAEF5}"/>
              </a:ext>
            </a:extLst>
          </p:cNvPr>
          <p:cNvSpPr>
            <a:spLocks noGrp="1"/>
          </p:cNvSpPr>
          <p:nvPr>
            <p:ph type="chart" sz="quarter" idx="21" hasCustomPrompt="1"/>
          </p:nvPr>
        </p:nvSpPr>
        <p:spPr>
          <a:xfrm>
            <a:off x="787400" y="1685217"/>
            <a:ext cx="10385425" cy="4083758"/>
          </a:xfrm>
        </p:spPr>
        <p:txBody>
          <a:bodyPr/>
          <a:lstStyle/>
          <a:p>
            <a:r>
              <a:rPr lang="en-US" err="1"/>
              <a:t>Insérez</a:t>
            </a:r>
            <a:r>
              <a:rPr lang="en-US"/>
              <a:t> un </a:t>
            </a:r>
            <a:r>
              <a:rPr lang="en-US" err="1"/>
              <a:t>graphique</a:t>
            </a:r>
            <a:endParaRPr lang="en-US"/>
          </a:p>
        </p:txBody>
      </p:sp>
      <p:sp>
        <p:nvSpPr>
          <p:cNvPr id="2" name="Espace réservé du numéro de diapositive 4">
            <a:extLst>
              <a:ext uri="{FF2B5EF4-FFF2-40B4-BE49-F238E27FC236}">
                <a16:creationId xmlns:a16="http://schemas.microsoft.com/office/drawing/2014/main" id="{7DCB3707-4827-054A-54AB-8DFCFDF4A6A1}"/>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703761"/>
      </p:ext>
    </p:extLst>
  </p:cSld>
  <p:clrMapOvr>
    <a:masterClrMapping/>
  </p:clrMapOvr>
  <p:extLst>
    <p:ext uri="{DCECCB84-F9BA-43D5-87BE-67443E8EF086}">
      <p15:sldGuideLst xmlns:p15="http://schemas.microsoft.com/office/powerpoint/2012/main">
        <p15:guide id="1" pos="506">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texte + tableau">
    <p:bg>
      <p:bgPr>
        <a:solidFill>
          <a:srgbClr val="D9F0F2"/>
        </a:solidFill>
        <a:effectLst/>
      </p:bgPr>
    </p:bg>
    <p:spTree>
      <p:nvGrpSpPr>
        <p:cNvPr id="1" name=""/>
        <p:cNvGrpSpPr/>
        <p:nvPr/>
      </p:nvGrpSpPr>
      <p:grpSpPr>
        <a:xfrm>
          <a:off x="0" y="0"/>
          <a:ext cx="0" cy="0"/>
          <a:chOff x="0" y="0"/>
          <a:chExt cx="0" cy="0"/>
        </a:xfrm>
      </p:grpSpPr>
      <p:sp>
        <p:nvSpPr>
          <p:cNvPr id="3" name="Espace réservé du tableau 2">
            <a:extLst>
              <a:ext uri="{FF2B5EF4-FFF2-40B4-BE49-F238E27FC236}">
                <a16:creationId xmlns:a16="http://schemas.microsoft.com/office/drawing/2014/main" id="{2AA7638A-BA1C-EE4B-B7E1-FADFC6E657A0}"/>
              </a:ext>
            </a:extLst>
          </p:cNvPr>
          <p:cNvSpPr>
            <a:spLocks noGrp="1"/>
          </p:cNvSpPr>
          <p:nvPr>
            <p:ph type="tbl" sz="quarter" idx="18"/>
          </p:nvPr>
        </p:nvSpPr>
        <p:spPr>
          <a:xfrm>
            <a:off x="787400" y="1685216"/>
            <a:ext cx="10385425" cy="4083757"/>
          </a:xfrm>
        </p:spPr>
        <p:txBody>
          <a:bodyPr/>
          <a:lstStyle/>
          <a:p>
            <a:endParaRPr lang="fr-FR"/>
          </a:p>
        </p:txBody>
      </p:sp>
      <p:pic>
        <p:nvPicPr>
          <p:cNvPr id="7" name="Image 6">
            <a:extLst>
              <a:ext uri="{FF2B5EF4-FFF2-40B4-BE49-F238E27FC236}">
                <a16:creationId xmlns:a16="http://schemas.microsoft.com/office/drawing/2014/main" id="{3BF24BFE-7EC2-334F-B46D-9C09738467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8" name="Text Placeholder 11">
            <a:extLst>
              <a:ext uri="{FF2B5EF4-FFF2-40B4-BE49-F238E27FC236}">
                <a16:creationId xmlns:a16="http://schemas.microsoft.com/office/drawing/2014/main" id="{934F8106-C023-0F41-9077-E8DEC1D619A8}"/>
              </a:ext>
            </a:extLst>
          </p:cNvPr>
          <p:cNvSpPr>
            <a:spLocks noGrp="1"/>
          </p:cNvSpPr>
          <p:nvPr>
            <p:ph type="body" sz="quarter" idx="20" hasCustomPrompt="1"/>
          </p:nvPr>
        </p:nvSpPr>
        <p:spPr>
          <a:xfrm>
            <a:off x="697476" y="662313"/>
            <a:ext cx="10475349" cy="912200"/>
          </a:xfrm>
        </p:spPr>
        <p:txBody>
          <a:bodyPr>
            <a:noAutofit/>
          </a:bodyPr>
          <a:lstStyle>
            <a:lvl1pPr marL="0" indent="0">
              <a:lnSpc>
                <a:spcPts val="3600"/>
              </a:lnSpc>
              <a:spcBef>
                <a:spcPts val="0"/>
              </a:spcBef>
              <a:buFontTx/>
              <a:buNone/>
              <a:defRPr sz="32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r>
              <a:rPr lang="en-US"/>
              <a:t> tableau</a:t>
            </a:r>
          </a:p>
        </p:txBody>
      </p:sp>
      <p:sp>
        <p:nvSpPr>
          <p:cNvPr id="2" name="Espace réservé du numéro de diapositive 4">
            <a:extLst>
              <a:ext uri="{FF2B5EF4-FFF2-40B4-BE49-F238E27FC236}">
                <a16:creationId xmlns:a16="http://schemas.microsoft.com/office/drawing/2014/main" id="{696A61D5-BF93-E0AB-F2DD-FF794077BB4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latin typeface="Arial" panose="020B0604020202020204" pitchFamily="34" charset="0"/>
                <a:cs typeface="Arial" panose="020B0604020202020204" pitchFamily="34" charset="0"/>
              </a:rPr>
              <a:pPr/>
              <a:t>‹N°›</a:t>
            </a:fld>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054121"/>
      </p:ext>
    </p:extLst>
  </p:cSld>
  <p:clrMapOvr>
    <a:masterClrMapping/>
  </p:clrMapOvr>
  <p:extLst>
    <p:ext uri="{DCECCB84-F9BA-43D5-87BE-67443E8EF086}">
      <p15:sldGuideLst xmlns:p15="http://schemas.microsoft.com/office/powerpoint/2012/main">
        <p15:guide id="1" pos="506" userDrawn="1">
          <p15:clr>
            <a:srgbClr val="FBAE40"/>
          </p15:clr>
        </p15:guide>
        <p15:guide id="2" pos="7038" userDrawn="1">
          <p15:clr>
            <a:srgbClr val="FBAE40"/>
          </p15:clr>
        </p15:guide>
        <p15:guide id="3" orient="horz" pos="3634" userDrawn="1">
          <p15:clr>
            <a:srgbClr val="FBAE40"/>
          </p15:clr>
        </p15:guide>
        <p15:guide id="4" orient="horz" pos="4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fin 1">
    <p:bg>
      <p:bgPr>
        <a:solidFill>
          <a:srgbClr val="00A1B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err="1"/>
              <a:t>Texte</a:t>
            </a:r>
            <a:endParaRPr lang="en-US"/>
          </a:p>
        </p:txBody>
      </p:sp>
      <p:pic>
        <p:nvPicPr>
          <p:cNvPr id="3" name="Image 2">
            <a:extLst>
              <a:ext uri="{FF2B5EF4-FFF2-40B4-BE49-F238E27FC236}">
                <a16:creationId xmlns:a16="http://schemas.microsoft.com/office/drawing/2014/main" id="{BE641F90-8EE5-C44E-8589-4AF58969F8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83200" cy="1295400"/>
          </a:xfrm>
          <a:prstGeom prst="rect">
            <a:avLst/>
          </a:prstGeom>
        </p:spPr>
      </p:pic>
    </p:spTree>
    <p:extLst>
      <p:ext uri="{BB962C8B-B14F-4D97-AF65-F5344CB8AC3E}">
        <p14:creationId xmlns:p14="http://schemas.microsoft.com/office/powerpoint/2010/main" val="4139054837"/>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fin + adresse">
    <p:bg>
      <p:bgPr>
        <a:solidFill>
          <a:srgbClr val="D9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5B3C0B-69CC-6349-AE06-E03AC105FA16}"/>
              </a:ext>
            </a:extLst>
          </p:cNvPr>
          <p:cNvSpPr/>
          <p:nvPr userDrawn="1"/>
        </p:nvSpPr>
        <p:spPr>
          <a:xfrm>
            <a:off x="0" y="5344906"/>
            <a:ext cx="12192000" cy="1513094"/>
          </a:xfrm>
          <a:prstGeom prst="rect">
            <a:avLst/>
          </a:prstGeom>
          <a:solidFill>
            <a:srgbClr val="D9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 Placeholder 15">
            <a:extLst>
              <a:ext uri="{FF2B5EF4-FFF2-40B4-BE49-F238E27FC236}">
                <a16:creationId xmlns:a16="http://schemas.microsoft.com/office/drawing/2014/main" id="{DDC207E0-4D27-2E4B-95AB-DA2FDD924103}"/>
              </a:ext>
            </a:extLst>
          </p:cNvPr>
          <p:cNvSpPr>
            <a:spLocks noGrp="1"/>
          </p:cNvSpPr>
          <p:nvPr>
            <p:ph type="body" sz="quarter" idx="16" hasCustomPrompt="1"/>
          </p:nvPr>
        </p:nvSpPr>
        <p:spPr>
          <a:xfrm>
            <a:off x="8185457" y="5352789"/>
            <a:ext cx="3629221" cy="1251837"/>
          </a:xfrm>
        </p:spPr>
        <p:txBody>
          <a:bodyPr anchor="b">
            <a:normAutofit/>
          </a:bodyPr>
          <a:lstStyle>
            <a:lvl1pPr marL="0" indent="0" algn="r">
              <a:buFontTx/>
              <a:buNone/>
              <a:defRPr sz="72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Merci!</a:t>
            </a:r>
          </a:p>
        </p:txBody>
      </p:sp>
      <p:sp>
        <p:nvSpPr>
          <p:cNvPr id="10" name="Text Placeholder 2">
            <a:extLst>
              <a:ext uri="{FF2B5EF4-FFF2-40B4-BE49-F238E27FC236}">
                <a16:creationId xmlns:a16="http://schemas.microsoft.com/office/drawing/2014/main" id="{67E6311B-7151-3945-9C06-BF79E3816544}"/>
              </a:ext>
            </a:extLst>
          </p:cNvPr>
          <p:cNvSpPr>
            <a:spLocks noGrp="1"/>
          </p:cNvSpPr>
          <p:nvPr>
            <p:ph type="body" sz="quarter" idx="14" hasCustomPrompt="1"/>
          </p:nvPr>
        </p:nvSpPr>
        <p:spPr>
          <a:xfrm>
            <a:off x="377322" y="5663478"/>
            <a:ext cx="5357648" cy="768854"/>
          </a:xfrm>
        </p:spPr>
        <p:txBody>
          <a:bodyPr anchor="b">
            <a:noAutofit/>
          </a:bodyPr>
          <a:lstStyle>
            <a:lvl1pPr>
              <a:buNone/>
              <a:defRPr b="1"/>
            </a:lvl1pPr>
          </a:lstStyle>
          <a:p>
            <a:pPr>
              <a:lnSpc>
                <a:spcPts val="1800"/>
              </a:lnSpc>
              <a:spcBef>
                <a:spcPts val="0"/>
              </a:spcBef>
            </a:pPr>
            <a:r>
              <a:rPr lang="fr-CA" sz="1200"/>
              <a:t>POUR NOUS JOINDRE</a:t>
            </a:r>
          </a:p>
          <a:p>
            <a:pPr>
              <a:lnSpc>
                <a:spcPts val="1800"/>
              </a:lnSpc>
              <a:spcBef>
                <a:spcPts val="0"/>
              </a:spcBef>
            </a:pPr>
            <a:r>
              <a:rPr lang="fr-CA" sz="1200" b="0" err="1">
                <a:ea typeface="Verdana" pitchFamily="34" charset="0"/>
              </a:rPr>
              <a:t>fondsftq.com</a:t>
            </a:r>
            <a:endParaRPr lang="fr-CA" sz="1200" b="0">
              <a:ea typeface="Verdana" pitchFamily="34" charset="0"/>
            </a:endParaRPr>
          </a:p>
          <a:p>
            <a:pPr>
              <a:lnSpc>
                <a:spcPts val="1800"/>
              </a:lnSpc>
              <a:spcBef>
                <a:spcPts val="0"/>
              </a:spcBef>
            </a:pPr>
            <a:r>
              <a:rPr lang="fr-CA" sz="1200" b="0"/>
              <a:t>514 383-8383 | 1 800 361-5017</a:t>
            </a:r>
            <a:endParaRPr lang="en-US" sz="1200" b="0"/>
          </a:p>
        </p:txBody>
      </p:sp>
      <p:pic>
        <p:nvPicPr>
          <p:cNvPr id="7" name="Image 6">
            <a:extLst>
              <a:ext uri="{FF2B5EF4-FFF2-40B4-BE49-F238E27FC236}">
                <a16:creationId xmlns:a16="http://schemas.microsoft.com/office/drawing/2014/main" id="{D3D327A8-4A76-9140-B174-F4372192FA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40"/>
            <a:ext cx="12192000" cy="5338763"/>
          </a:xfrm>
          <a:prstGeom prst="rect">
            <a:avLst/>
          </a:prstGeom>
        </p:spPr>
      </p:pic>
      <p:pic>
        <p:nvPicPr>
          <p:cNvPr id="8" name="Image 7">
            <a:extLst>
              <a:ext uri="{FF2B5EF4-FFF2-40B4-BE49-F238E27FC236}">
                <a16:creationId xmlns:a16="http://schemas.microsoft.com/office/drawing/2014/main" id="{E267AD3F-6AA1-5E4A-87B5-4B5695B9EE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283200" cy="1295400"/>
          </a:xfrm>
          <a:prstGeom prst="rect">
            <a:avLst/>
          </a:prstGeom>
        </p:spPr>
      </p:pic>
    </p:spTree>
    <p:extLst>
      <p:ext uri="{BB962C8B-B14F-4D97-AF65-F5344CB8AC3E}">
        <p14:creationId xmlns:p14="http://schemas.microsoft.com/office/powerpoint/2010/main" val="2426094094"/>
      </p:ext>
    </p:extLst>
  </p:cSld>
  <p:clrMapOvr>
    <a:masterClrMapping/>
  </p:clrMapOvr>
  <p:extLst>
    <p:ext uri="{DCECCB84-F9BA-43D5-87BE-67443E8EF086}">
      <p15:sldGuideLst xmlns:p15="http://schemas.microsoft.com/office/powerpoint/2012/main">
        <p15:guide id="1" orient="horz" pos="39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age d'accuei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D087EBCD-0C28-49B7-97F7-D5E288C8749C}" type="slidenum">
              <a:rPr lang="fr-CA"/>
              <a:pPr>
                <a:defRPr/>
              </a:pPr>
              <a:t>‹N°›</a:t>
            </a:fld>
            <a:endParaRPr lang="fr-CA"/>
          </a:p>
        </p:txBody>
      </p:sp>
      <p:pic>
        <p:nvPicPr>
          <p:cNvPr id="3" name="Image 2" descr="Fonds_powerpoint_trans.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976" y="6128265"/>
            <a:ext cx="1496368" cy="405891"/>
          </a:xfrm>
          <a:prstGeom prst="rect">
            <a:avLst/>
          </a:prstGeom>
        </p:spPr>
      </p:pic>
    </p:spTree>
    <p:extLst>
      <p:ext uri="{BB962C8B-B14F-4D97-AF65-F5344CB8AC3E}">
        <p14:creationId xmlns:p14="http://schemas.microsoft.com/office/powerpoint/2010/main" val="64800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liste à puces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33E0225C-694B-499A-8A69-92ED836A7FC8}" type="slidenum">
              <a:rPr lang="fr-CA"/>
              <a:pPr>
                <a:defRPr/>
              </a:pPr>
              <a:t>‹N°›</a:t>
            </a:fld>
            <a:endParaRPr lang="fr-CA"/>
          </a:p>
        </p:txBody>
      </p:sp>
      <p:sp>
        <p:nvSpPr>
          <p:cNvPr id="11" name="Text Placeholder 8"/>
          <p:cNvSpPr>
            <a:spLocks noGrp="1"/>
          </p:cNvSpPr>
          <p:nvPr>
            <p:ph type="body" sz="quarter" idx="13"/>
          </p:nvPr>
        </p:nvSpPr>
        <p:spPr>
          <a:xfrm>
            <a:off x="529037" y="1604069"/>
            <a:ext cx="10786051" cy="4201195"/>
          </a:xfrm>
          <a:prstGeom prst="rect">
            <a:avLst/>
          </a:prstGeom>
        </p:spPr>
        <p:txBody>
          <a:bodyPr/>
          <a:lstStyle>
            <a:lvl1pPr>
              <a:spcBef>
                <a:spcPts val="1200"/>
              </a:spcBef>
              <a:buFont typeface="Arial" pitchFamily="34" charset="0"/>
              <a:buChar char="•"/>
              <a:defRPr sz="2667"/>
            </a:lvl1pPr>
            <a:lvl2pPr marL="474121" indent="-237061">
              <a:spcBef>
                <a:spcPts val="1200"/>
              </a:spcBef>
              <a:buFont typeface="Arial" pitchFamily="34" charset="0"/>
              <a:buChar char="-"/>
              <a:defRPr sz="2667"/>
            </a:lvl2pPr>
            <a:lvl3pPr marL="711182" indent="-237061">
              <a:spcBef>
                <a:spcPts val="1200"/>
              </a:spcBef>
              <a:defRPr sz="2667"/>
            </a:lvl3pPr>
            <a:lvl4pPr marL="965176" indent="-253994">
              <a:spcBef>
                <a:spcPts val="1200"/>
              </a:spcBef>
              <a:buFont typeface="Arial" pitchFamily="34" charset="0"/>
              <a:buChar char="-"/>
              <a:defRPr sz="2667"/>
            </a:lvl4pPr>
            <a:lvl5pPr marL="1202237" indent="-253994">
              <a:spcBef>
                <a:spcPts val="1200"/>
              </a:spcBef>
              <a:buFont typeface="Arial" pitchFamily="34" charset="0"/>
              <a:buChar char="•"/>
              <a:defRPr sz="2667"/>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2" name="Title 1"/>
          <p:cNvSpPr>
            <a:spLocks noGrp="1"/>
          </p:cNvSpPr>
          <p:nvPr>
            <p:ph type="title"/>
          </p:nvPr>
        </p:nvSpPr>
        <p:spPr>
          <a:xfrm>
            <a:off x="484434" y="747888"/>
            <a:ext cx="10812197" cy="792088"/>
          </a:xfrm>
          <a:prstGeom prst="rect">
            <a:avLst/>
          </a:prstGeom>
        </p:spPr>
        <p:txBody>
          <a:bodyPr anchor="t" anchorCtr="0"/>
          <a:lstStyle>
            <a:lvl1pPr>
              <a:defRPr sz="3200" cap="all" baseline="0"/>
            </a:lvl1pPr>
          </a:lstStyle>
          <a:p>
            <a:r>
              <a:rPr lang="fr-FR"/>
              <a:t>Modifiez le style du titre</a:t>
            </a:r>
            <a:endParaRPr lang="fr-CA"/>
          </a:p>
        </p:txBody>
      </p:sp>
      <p:cxnSp>
        <p:nvCxnSpPr>
          <p:cNvPr id="9" name="Straight Connector 9"/>
          <p:cNvCxnSpPr/>
          <p:nvPr userDrawn="1"/>
        </p:nvCxnSpPr>
        <p:spPr>
          <a:xfrm>
            <a:off x="609600" y="6089252"/>
            <a:ext cx="10972800" cy="0"/>
          </a:xfrm>
          <a:prstGeom prst="line">
            <a:avLst/>
          </a:prstGeom>
          <a:ln w="9525" cmpd="sng">
            <a:solidFill>
              <a:schemeClr val="tx1"/>
            </a:solidFill>
          </a:ln>
        </p:spPr>
        <p:style>
          <a:lnRef idx="1">
            <a:schemeClr val="dk1"/>
          </a:lnRef>
          <a:fillRef idx="0">
            <a:schemeClr val="dk1"/>
          </a:fillRef>
          <a:effectRef idx="0">
            <a:schemeClr val="dk1"/>
          </a:effectRef>
          <a:fontRef idx="minor">
            <a:schemeClr val="tx1"/>
          </a:fontRef>
        </p:style>
      </p:cxnSp>
      <p:pic>
        <p:nvPicPr>
          <p:cNvPr id="10" name="Image 9" descr="Fonds_powerpoint_trans.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940" y="6286502"/>
            <a:ext cx="1006635" cy="273049"/>
          </a:xfrm>
          <a:prstGeom prst="rect">
            <a:avLst/>
          </a:prstGeom>
        </p:spPr>
      </p:pic>
      <p:cxnSp>
        <p:nvCxnSpPr>
          <p:cNvPr id="14" name="Straight Connector 11"/>
          <p:cNvCxnSpPr/>
          <p:nvPr userDrawn="1"/>
        </p:nvCxnSpPr>
        <p:spPr>
          <a:xfrm>
            <a:off x="609600" y="642352"/>
            <a:ext cx="1097280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3762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seul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33E0225C-694B-499A-8A69-92ED836A7FC8}" type="slidenum">
              <a:rPr lang="fr-CA"/>
              <a:pPr>
                <a:defRPr/>
              </a:pPr>
              <a:t>‹N°›</a:t>
            </a:fld>
            <a:endParaRPr lang="fr-CA"/>
          </a:p>
        </p:txBody>
      </p:sp>
      <p:sp>
        <p:nvSpPr>
          <p:cNvPr id="9" name="Title 1"/>
          <p:cNvSpPr>
            <a:spLocks noGrp="1"/>
          </p:cNvSpPr>
          <p:nvPr>
            <p:ph type="title"/>
          </p:nvPr>
        </p:nvSpPr>
        <p:spPr>
          <a:xfrm>
            <a:off x="484434" y="747888"/>
            <a:ext cx="10812197" cy="792088"/>
          </a:xfrm>
          <a:prstGeom prst="rect">
            <a:avLst/>
          </a:prstGeom>
        </p:spPr>
        <p:txBody>
          <a:bodyPr anchor="t" anchorCtr="0"/>
          <a:lstStyle>
            <a:lvl1pPr>
              <a:defRPr sz="3200" cap="all" baseline="0"/>
            </a:lvl1pPr>
          </a:lstStyle>
          <a:p>
            <a:r>
              <a:rPr lang="fr-FR"/>
              <a:t>Modifiez le style du titre</a:t>
            </a:r>
            <a:endParaRPr lang="fr-CA"/>
          </a:p>
        </p:txBody>
      </p:sp>
      <p:pic>
        <p:nvPicPr>
          <p:cNvPr id="10" name="Image 9" descr="Fonds_powerpoint_trans.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940" y="6286502"/>
            <a:ext cx="1006635" cy="273049"/>
          </a:xfrm>
          <a:prstGeom prst="rect">
            <a:avLst/>
          </a:prstGeom>
        </p:spPr>
      </p:pic>
      <p:cxnSp>
        <p:nvCxnSpPr>
          <p:cNvPr id="11" name="Straight Connector 9"/>
          <p:cNvCxnSpPr/>
          <p:nvPr userDrawn="1"/>
        </p:nvCxnSpPr>
        <p:spPr>
          <a:xfrm>
            <a:off x="609600" y="6089252"/>
            <a:ext cx="10972800" cy="0"/>
          </a:xfrm>
          <a:prstGeom prst="line">
            <a:avLst/>
          </a:prstGeom>
          <a:ln w="9525" cmpd="sng">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1"/>
          <p:cNvCxnSpPr/>
          <p:nvPr userDrawn="1"/>
        </p:nvCxnSpPr>
        <p:spPr>
          <a:xfrm>
            <a:off x="609600" y="642352"/>
            <a:ext cx="1097280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1526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3">
    <p:bg>
      <p:bgPr>
        <a:solidFill>
          <a:srgbClr val="D9F0F2"/>
        </a:solidFill>
        <a:effectLst/>
      </p:bgPr>
    </p:bg>
    <p:spTree>
      <p:nvGrpSpPr>
        <p:cNvPr id="1" name=""/>
        <p:cNvGrpSpPr/>
        <p:nvPr/>
      </p:nvGrpSpPr>
      <p:grpSpPr>
        <a:xfrm>
          <a:off x="0" y="0"/>
          <a:ext cx="0" cy="0"/>
          <a:chOff x="0" y="0"/>
          <a:chExt cx="0" cy="0"/>
        </a:xfrm>
      </p:grpSpPr>
      <p:pic>
        <p:nvPicPr>
          <p:cNvPr id="13" name="Image 9">
            <a:extLst>
              <a:ext uri="{FF2B5EF4-FFF2-40B4-BE49-F238E27FC236}">
                <a16:creationId xmlns:a16="http://schemas.microsoft.com/office/drawing/2014/main" id="{41C3E248-BB1A-BC43-8278-BE09F14740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5356171"/>
          </a:xfrm>
          <a:prstGeom prst="rect">
            <a:avLst/>
          </a:prstGeom>
        </p:spPr>
      </p:pic>
      <p:sp>
        <p:nvSpPr>
          <p:cNvPr id="8" name="Rectangle 7">
            <a:extLst>
              <a:ext uri="{FF2B5EF4-FFF2-40B4-BE49-F238E27FC236}">
                <a16:creationId xmlns:a16="http://schemas.microsoft.com/office/drawing/2014/main" id="{DEA0828D-4937-974E-8314-EF5A0E59C581}"/>
              </a:ext>
            </a:extLst>
          </p:cNvPr>
          <p:cNvSpPr/>
          <p:nvPr userDrawn="1"/>
        </p:nvSpPr>
        <p:spPr>
          <a:xfrm>
            <a:off x="0" y="5344906"/>
            <a:ext cx="12192000" cy="1513094"/>
          </a:xfrm>
          <a:prstGeom prst="rect">
            <a:avLst/>
          </a:prstGeom>
          <a:solidFill>
            <a:srgbClr val="D9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EE5CF17F-A69C-B94E-90B8-A1A907323A00}"/>
              </a:ext>
            </a:extLst>
          </p:cNvPr>
          <p:cNvPicPr>
            <a:picLocks noChangeAspect="1"/>
          </p:cNvPicPr>
          <p:nvPr userDrawn="1"/>
        </p:nvPicPr>
        <p:blipFill>
          <a:blip r:embed="rId3"/>
          <a:stretch>
            <a:fillRect/>
          </a:stretch>
        </p:blipFill>
        <p:spPr>
          <a:xfrm>
            <a:off x="2641600" y="19957"/>
            <a:ext cx="3933060" cy="1919202"/>
          </a:xfrm>
          <a:prstGeom prst="rect">
            <a:avLst/>
          </a:prstGeom>
        </p:spPr>
      </p:pic>
      <p:pic>
        <p:nvPicPr>
          <p:cNvPr id="5" name="Image 4">
            <a:extLst>
              <a:ext uri="{FF2B5EF4-FFF2-40B4-BE49-F238E27FC236}">
                <a16:creationId xmlns:a16="http://schemas.microsoft.com/office/drawing/2014/main" id="{E0E93944-AAD1-E14F-8C6B-3DC9EDA2D4E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14" name="Text Placeholder 15">
            <a:extLst>
              <a:ext uri="{FF2B5EF4-FFF2-40B4-BE49-F238E27FC236}">
                <a16:creationId xmlns:a16="http://schemas.microsoft.com/office/drawing/2014/main" id="{61375FC5-EE20-6D40-9648-50492D2A7D24}"/>
              </a:ext>
            </a:extLst>
          </p:cNvPr>
          <p:cNvSpPr>
            <a:spLocks noGrp="1"/>
          </p:cNvSpPr>
          <p:nvPr>
            <p:ph type="body" sz="quarter" idx="14" hasCustomPrompt="1"/>
          </p:nvPr>
        </p:nvSpPr>
        <p:spPr>
          <a:xfrm>
            <a:off x="381000" y="5344906"/>
            <a:ext cx="8305800" cy="1223820"/>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Page </a:t>
            </a:r>
            <a:r>
              <a:rPr lang="en-US" err="1"/>
              <a:t>titre</a:t>
            </a:r>
            <a:endParaRPr lang="en-US"/>
          </a:p>
        </p:txBody>
      </p:sp>
      <p:sp>
        <p:nvSpPr>
          <p:cNvPr id="15" name="Text Placeholder 11">
            <a:extLst>
              <a:ext uri="{FF2B5EF4-FFF2-40B4-BE49-F238E27FC236}">
                <a16:creationId xmlns:a16="http://schemas.microsoft.com/office/drawing/2014/main" id="{F0D022FB-7607-A243-A19E-D1F7202A2024}"/>
              </a:ext>
            </a:extLst>
          </p:cNvPr>
          <p:cNvSpPr>
            <a:spLocks noGrp="1"/>
          </p:cNvSpPr>
          <p:nvPr>
            <p:ph type="body" sz="quarter" idx="15" hasCustomPrompt="1"/>
          </p:nvPr>
        </p:nvSpPr>
        <p:spPr>
          <a:xfrm>
            <a:off x="7474857" y="6121227"/>
            <a:ext cx="4336143" cy="289492"/>
          </a:xfrm>
        </p:spPr>
        <p:txBody>
          <a:bodyPr>
            <a:normAutofit/>
          </a:bodyPr>
          <a:lstStyle>
            <a:lvl1pPr marL="0" indent="0" algn="r">
              <a:buFontTx/>
              <a:buNone/>
              <a:defRPr sz="13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Lundi 2 mars 2021</a:t>
            </a:r>
          </a:p>
        </p:txBody>
      </p:sp>
    </p:spTree>
    <p:extLst>
      <p:ext uri="{BB962C8B-B14F-4D97-AF65-F5344CB8AC3E}">
        <p14:creationId xmlns:p14="http://schemas.microsoft.com/office/powerpoint/2010/main" val="3011990240"/>
      </p:ext>
    </p:extLst>
  </p:cSld>
  <p:clrMapOvr>
    <a:masterClrMapping/>
  </p:clrMapOvr>
  <p:extLst>
    <p:ext uri="{DCECCB84-F9BA-43D5-87BE-67443E8EF086}">
      <p15:sldGuideLst xmlns:p15="http://schemas.microsoft.com/office/powerpoint/2012/main">
        <p15:guide id="1" orient="horz" pos="399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liste à puces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33E0225C-694B-499A-8A69-92ED836A7FC8}" type="slidenum">
              <a:rPr lang="fr-CA"/>
              <a:pPr>
                <a:defRPr/>
              </a:pPr>
              <a:t>‹N°›</a:t>
            </a:fld>
            <a:endParaRPr lang="fr-CA"/>
          </a:p>
        </p:txBody>
      </p:sp>
      <p:sp>
        <p:nvSpPr>
          <p:cNvPr id="11" name="Text Placeholder 8"/>
          <p:cNvSpPr>
            <a:spLocks noGrp="1"/>
          </p:cNvSpPr>
          <p:nvPr>
            <p:ph type="body" sz="quarter" idx="13"/>
          </p:nvPr>
        </p:nvSpPr>
        <p:spPr>
          <a:xfrm>
            <a:off x="529037" y="1604069"/>
            <a:ext cx="10786051" cy="4201195"/>
          </a:xfrm>
          <a:prstGeom prst="rect">
            <a:avLst/>
          </a:prstGeom>
        </p:spPr>
        <p:txBody>
          <a:bodyPr/>
          <a:lstStyle>
            <a:lvl1pPr>
              <a:spcBef>
                <a:spcPts val="1200"/>
              </a:spcBef>
              <a:buFont typeface="Arial" pitchFamily="34" charset="0"/>
              <a:buChar char="•"/>
              <a:defRPr sz="2667"/>
            </a:lvl1pPr>
            <a:lvl2pPr marL="474121" indent="-237061">
              <a:spcBef>
                <a:spcPts val="1200"/>
              </a:spcBef>
              <a:buFont typeface="Arial" pitchFamily="34" charset="0"/>
              <a:buChar char="-"/>
              <a:defRPr sz="2667"/>
            </a:lvl2pPr>
            <a:lvl3pPr marL="711182" indent="-237061">
              <a:spcBef>
                <a:spcPts val="1200"/>
              </a:spcBef>
              <a:defRPr sz="2667"/>
            </a:lvl3pPr>
            <a:lvl4pPr marL="965176" indent="-253994">
              <a:spcBef>
                <a:spcPts val="1200"/>
              </a:spcBef>
              <a:buFont typeface="Arial" pitchFamily="34" charset="0"/>
              <a:buChar char="-"/>
              <a:defRPr sz="2667"/>
            </a:lvl4pPr>
            <a:lvl5pPr marL="1202237" indent="-253994">
              <a:spcBef>
                <a:spcPts val="1200"/>
              </a:spcBef>
              <a:buFont typeface="Arial" pitchFamily="34" charset="0"/>
              <a:buChar char="•"/>
              <a:defRPr sz="2667"/>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3" name="Title 1"/>
          <p:cNvSpPr>
            <a:spLocks noGrp="1"/>
          </p:cNvSpPr>
          <p:nvPr>
            <p:ph type="title"/>
          </p:nvPr>
        </p:nvSpPr>
        <p:spPr>
          <a:xfrm>
            <a:off x="484434" y="747888"/>
            <a:ext cx="10812197" cy="792088"/>
          </a:xfrm>
          <a:prstGeom prst="rect">
            <a:avLst/>
          </a:prstGeom>
        </p:spPr>
        <p:txBody>
          <a:bodyPr anchor="t" anchorCtr="0"/>
          <a:lstStyle>
            <a:lvl1pPr>
              <a:defRPr sz="3200" cap="all" baseline="0"/>
            </a:lvl1pPr>
          </a:lstStyle>
          <a:p>
            <a:r>
              <a:rPr lang="fr-FR"/>
              <a:t>Modifiez le style du titre</a:t>
            </a:r>
            <a:endParaRPr lang="fr-CA"/>
          </a:p>
        </p:txBody>
      </p:sp>
      <p:pic>
        <p:nvPicPr>
          <p:cNvPr id="15" name="Image 14" descr="Fonds_powerpoint_trans.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940" y="6286502"/>
            <a:ext cx="1006635" cy="273049"/>
          </a:xfrm>
          <a:prstGeom prst="rect">
            <a:avLst/>
          </a:prstGeom>
        </p:spPr>
      </p:pic>
      <p:cxnSp>
        <p:nvCxnSpPr>
          <p:cNvPr id="17" name="Straight Connector 9"/>
          <p:cNvCxnSpPr/>
          <p:nvPr userDrawn="1"/>
        </p:nvCxnSpPr>
        <p:spPr>
          <a:xfrm>
            <a:off x="609600" y="6089252"/>
            <a:ext cx="10972800" cy="0"/>
          </a:xfrm>
          <a:prstGeom prst="line">
            <a:avLst/>
          </a:prstGeom>
          <a:ln w="9525"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1"/>
          <p:cNvCxnSpPr/>
          <p:nvPr userDrawn="1"/>
        </p:nvCxnSpPr>
        <p:spPr>
          <a:xfrm>
            <a:off x="609600" y="642352"/>
            <a:ext cx="10972800" cy="0"/>
          </a:xfrm>
          <a:prstGeom prst="line">
            <a:avLst/>
          </a:prstGeom>
          <a:ln w="38100" cmpd="sng">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035593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1C61A-F19C-43DD-8AFF-275EC479AE19}"/>
              </a:ext>
            </a:extLst>
          </p:cNvPr>
          <p:cNvSpPr>
            <a:spLocks noGrp="1"/>
          </p:cNvSpPr>
          <p:nvPr>
            <p:ph type="title" hasCustomPrompt="1"/>
          </p:nvPr>
        </p:nvSpPr>
        <p:spPr/>
        <p:txBody>
          <a:bodyPr/>
          <a:lstStyle/>
          <a:p>
            <a:r>
              <a:rPr lang="fr-CA"/>
              <a:t>Cliquez pour insérer le titre</a:t>
            </a:r>
          </a:p>
        </p:txBody>
      </p:sp>
      <p:sp>
        <p:nvSpPr>
          <p:cNvPr id="3" name="Espace réservé du numéro de diapositive 2">
            <a:extLst>
              <a:ext uri="{FF2B5EF4-FFF2-40B4-BE49-F238E27FC236}">
                <a16:creationId xmlns:a16="http://schemas.microsoft.com/office/drawing/2014/main" id="{30A69131-C29D-2AC0-F73F-2BCF384F07E4}"/>
              </a:ext>
            </a:extLst>
          </p:cNvPr>
          <p:cNvSpPr>
            <a:spLocks noGrp="1"/>
          </p:cNvSpPr>
          <p:nvPr>
            <p:ph type="sldNum" sz="quarter" idx="10"/>
          </p:nvPr>
        </p:nvSpPr>
        <p:spPr/>
        <p:txBody>
          <a:bodyPr/>
          <a:lstStyle/>
          <a:p>
            <a:fld id="{83D47637-865D-DD4D-BA8B-BFE22F0B4DA8}" type="slidenum">
              <a:rPr lang="fr-CA" smtClean="0"/>
              <a:pPr/>
              <a:t>‹N°›</a:t>
            </a:fld>
            <a:endParaRPr lang="fr-CA"/>
          </a:p>
        </p:txBody>
      </p:sp>
      <p:sp>
        <p:nvSpPr>
          <p:cNvPr id="5" name="Espace réservé du texte 28">
            <a:extLst>
              <a:ext uri="{FF2B5EF4-FFF2-40B4-BE49-F238E27FC236}">
                <a16:creationId xmlns:a16="http://schemas.microsoft.com/office/drawing/2014/main" id="{8F518CD3-7648-BE3E-A1FE-4C6DE4895EB9}"/>
              </a:ext>
            </a:extLst>
          </p:cNvPr>
          <p:cNvSpPr>
            <a:spLocks noGrp="1"/>
          </p:cNvSpPr>
          <p:nvPr>
            <p:ph type="body" sz="quarter" idx="11" hasCustomPrompt="1"/>
          </p:nvPr>
        </p:nvSpPr>
        <p:spPr>
          <a:xfrm>
            <a:off x="2300288" y="6077143"/>
            <a:ext cx="8503920" cy="457200"/>
          </a:xfrm>
        </p:spPr>
        <p:txBody>
          <a:bodyPr anchor="b"/>
          <a:lstStyle>
            <a:lvl1pPr>
              <a:lnSpc>
                <a:spcPct val="100000"/>
              </a:lnSpc>
              <a:spcBef>
                <a:spcPts val="0"/>
              </a:spcBef>
              <a:defRPr sz="800" b="0" spc="0">
                <a:solidFill>
                  <a:schemeClr val="tx1"/>
                </a:solidFill>
              </a:defRPr>
            </a:lvl1pPr>
            <a:lvl2pPr marL="0" indent="0">
              <a:lnSpc>
                <a:spcPct val="100000"/>
              </a:lnSpc>
              <a:spcBef>
                <a:spcPts val="0"/>
              </a:spcBef>
              <a:buFont typeface="Arial" panose="020B0604020202020204" pitchFamily="34" charset="0"/>
              <a:buNone/>
              <a:defRPr sz="800" b="0" spc="0">
                <a:solidFill>
                  <a:schemeClr val="tx1"/>
                </a:solidFill>
              </a:defRPr>
            </a:lvl2pPr>
            <a:lvl3pPr marL="0" indent="0">
              <a:lnSpc>
                <a:spcPct val="100000"/>
              </a:lnSpc>
              <a:spcBef>
                <a:spcPts val="0"/>
              </a:spcBef>
              <a:buNone/>
              <a:defRPr sz="800" b="0" spc="0">
                <a:solidFill>
                  <a:schemeClr val="tx1"/>
                </a:solidFill>
              </a:defRPr>
            </a:lvl3pPr>
            <a:lvl4pPr>
              <a:lnSpc>
                <a:spcPct val="100000"/>
              </a:lnSpc>
              <a:spcBef>
                <a:spcPts val="0"/>
              </a:spcBef>
              <a:defRPr sz="800" b="0" spc="0">
                <a:solidFill>
                  <a:schemeClr val="tx1"/>
                </a:solidFill>
              </a:defRPr>
            </a:lvl4pPr>
            <a:lvl5pPr>
              <a:lnSpc>
                <a:spcPct val="100000"/>
              </a:lnSpc>
              <a:spcBef>
                <a:spcPts val="0"/>
              </a:spcBef>
              <a:defRPr sz="800" b="0" cap="none" spc="0">
                <a:solidFill>
                  <a:schemeClr val="tx1"/>
                </a:solidFill>
              </a:defRPr>
            </a:lvl5pPr>
            <a:lvl6pPr>
              <a:lnSpc>
                <a:spcPct val="100000"/>
              </a:lnSpc>
              <a:spcBef>
                <a:spcPts val="0"/>
              </a:spcBef>
              <a:defRPr sz="800" b="0" cap="none" spc="0">
                <a:solidFill>
                  <a:schemeClr val="tx1"/>
                </a:solidFill>
              </a:defRPr>
            </a:lvl6pPr>
            <a:lvl7pPr>
              <a:lnSpc>
                <a:spcPct val="100000"/>
              </a:lnSpc>
              <a:spcBef>
                <a:spcPts val="0"/>
              </a:spcBef>
              <a:defRPr sz="800" b="0" cap="none" spc="0">
                <a:solidFill>
                  <a:schemeClr val="tx1"/>
                </a:solidFill>
              </a:defRPr>
            </a:lvl7pPr>
            <a:lvl8pPr>
              <a:lnSpc>
                <a:spcPct val="100000"/>
              </a:lnSpc>
              <a:spcBef>
                <a:spcPts val="0"/>
              </a:spcBef>
              <a:defRPr sz="800" b="0" cap="none" spc="0">
                <a:solidFill>
                  <a:schemeClr val="tx1"/>
                </a:solidFill>
              </a:defRPr>
            </a:lvl8pPr>
            <a:lvl9pPr>
              <a:lnSpc>
                <a:spcPct val="100000"/>
              </a:lnSpc>
              <a:spcBef>
                <a:spcPts val="0"/>
              </a:spcBef>
              <a:defRPr sz="800" b="0" cap="none" spc="0">
                <a:solidFill>
                  <a:schemeClr val="tx1"/>
                </a:solidFill>
              </a:defRPr>
            </a:lvl9pPr>
          </a:lstStyle>
          <a:p>
            <a:pPr lvl="0"/>
            <a:r>
              <a:rPr lang="fr-CA"/>
              <a:t>Cliquez pour insérer la source/référence.</a:t>
            </a:r>
          </a:p>
        </p:txBody>
      </p:sp>
    </p:spTree>
    <p:extLst>
      <p:ext uri="{BB962C8B-B14F-4D97-AF65-F5344CB8AC3E}">
        <p14:creationId xmlns:p14="http://schemas.microsoft.com/office/powerpoint/2010/main" val="338314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Titre 2">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7C5B5-8858-17F6-999E-E64B4755C7BB}"/>
              </a:ext>
            </a:extLst>
          </p:cNvPr>
          <p:cNvSpPr/>
          <p:nvPr userDrawn="1">
            <p:custDataLst>
              <p:tags r:id="rId1"/>
            </p:custDataLst>
          </p:nvPr>
        </p:nvSpPr>
        <p:spPr>
          <a:xfrm>
            <a:off x="5173579" y="0"/>
            <a:ext cx="70184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Graphique 10">
            <a:extLst>
              <a:ext uri="{FF2B5EF4-FFF2-40B4-BE49-F238E27FC236}">
                <a16:creationId xmlns:a16="http://schemas.microsoft.com/office/drawing/2014/main" id="{DF685935-69A3-0F10-4B64-2BF107D7F0A9}"/>
              </a:ext>
            </a:extLst>
          </p:cNvPr>
          <p:cNvPicPr>
            <a:picLocks noChangeAspect="1"/>
          </p:cNvPicPr>
          <p:nvPr userDrawn="1">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457200" y="457200"/>
            <a:ext cx="4389120" cy="540402"/>
          </a:xfrm>
          <a:prstGeom prst="rect">
            <a:avLst/>
          </a:prstGeom>
        </p:spPr>
      </p:pic>
      <p:sp>
        <p:nvSpPr>
          <p:cNvPr id="6" name="Picture Placeholder 16">
            <a:extLst>
              <a:ext uri="{FF2B5EF4-FFF2-40B4-BE49-F238E27FC236}">
                <a16:creationId xmlns:a16="http://schemas.microsoft.com/office/drawing/2014/main" id="{E0666C95-06E6-BEA5-496E-E98433325CE8}"/>
              </a:ext>
            </a:extLst>
          </p:cNvPr>
          <p:cNvSpPr>
            <a:spLocks noGrp="1"/>
          </p:cNvSpPr>
          <p:nvPr>
            <p:ph type="pic" sz="quarter" idx="20"/>
          </p:nvPr>
        </p:nvSpPr>
        <p:spPr>
          <a:xfrm>
            <a:off x="4167036" y="1454801"/>
            <a:ext cx="7577829" cy="4964471"/>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Tree>
    <p:extLst>
      <p:ext uri="{BB962C8B-B14F-4D97-AF65-F5344CB8AC3E}">
        <p14:creationId xmlns:p14="http://schemas.microsoft.com/office/powerpoint/2010/main" val="2324725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age Titre 2">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7C5B5-8858-17F6-999E-E64B4755C7BB}"/>
              </a:ext>
            </a:extLst>
          </p:cNvPr>
          <p:cNvSpPr/>
          <p:nvPr userDrawn="1">
            <p:custDataLst>
              <p:tags r:id="rId1"/>
            </p:custDataLst>
          </p:nvPr>
        </p:nvSpPr>
        <p:spPr>
          <a:xfrm>
            <a:off x="5173579" y="0"/>
            <a:ext cx="70184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Graphique 10">
            <a:extLst>
              <a:ext uri="{FF2B5EF4-FFF2-40B4-BE49-F238E27FC236}">
                <a16:creationId xmlns:a16="http://schemas.microsoft.com/office/drawing/2014/main" id="{DF685935-69A3-0F10-4B64-2BF107D7F0A9}"/>
              </a:ext>
            </a:extLst>
          </p:cNvPr>
          <p:cNvPicPr>
            <a:picLocks noChangeAspect="1"/>
          </p:cNvPicPr>
          <p:nvPr userDrawn="1">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457200" y="457200"/>
            <a:ext cx="4389120" cy="540402"/>
          </a:xfrm>
          <a:prstGeom prst="rect">
            <a:avLst/>
          </a:prstGeom>
        </p:spPr>
      </p:pic>
      <p:sp>
        <p:nvSpPr>
          <p:cNvPr id="6" name="Picture Placeholder 16">
            <a:extLst>
              <a:ext uri="{FF2B5EF4-FFF2-40B4-BE49-F238E27FC236}">
                <a16:creationId xmlns:a16="http://schemas.microsoft.com/office/drawing/2014/main" id="{E0666C95-06E6-BEA5-496E-E98433325CE8}"/>
              </a:ext>
            </a:extLst>
          </p:cNvPr>
          <p:cNvSpPr>
            <a:spLocks noGrp="1"/>
          </p:cNvSpPr>
          <p:nvPr>
            <p:ph type="pic" sz="quarter" idx="20"/>
          </p:nvPr>
        </p:nvSpPr>
        <p:spPr>
          <a:xfrm>
            <a:off x="4167036" y="1454801"/>
            <a:ext cx="7577829" cy="4964471"/>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Tree>
    <p:extLst>
      <p:ext uri="{BB962C8B-B14F-4D97-AF65-F5344CB8AC3E}">
        <p14:creationId xmlns:p14="http://schemas.microsoft.com/office/powerpoint/2010/main" val="259315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age Titre 2">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7C5B5-8858-17F6-999E-E64B4755C7BB}"/>
              </a:ext>
            </a:extLst>
          </p:cNvPr>
          <p:cNvSpPr/>
          <p:nvPr userDrawn="1">
            <p:custDataLst>
              <p:tags r:id="rId1"/>
            </p:custDataLst>
          </p:nvPr>
        </p:nvSpPr>
        <p:spPr>
          <a:xfrm>
            <a:off x="5173579" y="0"/>
            <a:ext cx="70184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Graphique 10">
            <a:extLst>
              <a:ext uri="{FF2B5EF4-FFF2-40B4-BE49-F238E27FC236}">
                <a16:creationId xmlns:a16="http://schemas.microsoft.com/office/drawing/2014/main" id="{DF685935-69A3-0F10-4B64-2BF107D7F0A9}"/>
              </a:ext>
            </a:extLst>
          </p:cNvPr>
          <p:cNvPicPr>
            <a:picLocks noChangeAspect="1"/>
          </p:cNvPicPr>
          <p:nvPr userDrawn="1">
            <p:custDataLst>
              <p:tags r:id="rId2"/>
            </p:custDataLst>
          </p:nvPr>
        </p:nvPicPr>
        <p:blipFill>
          <a:blip r:embed="rId4">
            <a:extLst>
              <a:ext uri="{96DAC541-7B7A-43D3-8B79-37D633B846F1}">
                <asvg:svgBlip xmlns:asvg="http://schemas.microsoft.com/office/drawing/2016/SVG/main" r:embed="rId5"/>
              </a:ext>
            </a:extLst>
          </a:blip>
          <a:stretch>
            <a:fillRect/>
          </a:stretch>
        </p:blipFill>
        <p:spPr>
          <a:xfrm>
            <a:off x="457200" y="457200"/>
            <a:ext cx="4389120" cy="540402"/>
          </a:xfrm>
          <a:prstGeom prst="rect">
            <a:avLst/>
          </a:prstGeom>
        </p:spPr>
      </p:pic>
      <p:sp>
        <p:nvSpPr>
          <p:cNvPr id="6" name="Picture Placeholder 16">
            <a:extLst>
              <a:ext uri="{FF2B5EF4-FFF2-40B4-BE49-F238E27FC236}">
                <a16:creationId xmlns:a16="http://schemas.microsoft.com/office/drawing/2014/main" id="{E0666C95-06E6-BEA5-496E-E98433325CE8}"/>
              </a:ext>
            </a:extLst>
          </p:cNvPr>
          <p:cNvSpPr>
            <a:spLocks noGrp="1"/>
          </p:cNvSpPr>
          <p:nvPr>
            <p:ph type="pic" sz="quarter" idx="20"/>
          </p:nvPr>
        </p:nvSpPr>
        <p:spPr>
          <a:xfrm>
            <a:off x="4167036" y="1454801"/>
            <a:ext cx="7577829" cy="4964471"/>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Tree>
    <p:extLst>
      <p:ext uri="{BB962C8B-B14F-4D97-AF65-F5344CB8AC3E}">
        <p14:creationId xmlns:p14="http://schemas.microsoft.com/office/powerpoint/2010/main" val="1916020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age texte 1">
    <p:bg>
      <p:bgPr>
        <a:solidFill>
          <a:srgbClr val="D9F0F2"/>
        </a:solidFill>
        <a:effectLst/>
      </p:bgPr>
    </p:bg>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D9A36EFF-56D3-6EF2-1763-94425ECA2A33}"/>
              </a:ext>
            </a:extLst>
          </p:cNvPr>
          <p:cNvSpPr>
            <a:spLocks noGrp="1"/>
          </p:cNvSpPr>
          <p:nvPr>
            <p:ph type="pic" sz="quarter" idx="20"/>
          </p:nvPr>
        </p:nvSpPr>
        <p:spPr>
          <a:xfrm>
            <a:off x="5173579" y="0"/>
            <a:ext cx="7018421"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459640" y="662313"/>
            <a:ext cx="4250960"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Ordre du jour</a:t>
            </a:r>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457226" y="1969577"/>
            <a:ext cx="4253373"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7" name="Slide Number Placeholder 4">
            <a:extLst>
              <a:ext uri="{FF2B5EF4-FFF2-40B4-BE49-F238E27FC236}">
                <a16:creationId xmlns:a16="http://schemas.microsoft.com/office/drawing/2014/main" id="{D03E5226-0F39-2055-1D8C-3DD8E63C6D5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8" name="Graphique 7">
            <a:extLst>
              <a:ext uri="{FF2B5EF4-FFF2-40B4-BE49-F238E27FC236}">
                <a16:creationId xmlns:a16="http://schemas.microsoft.com/office/drawing/2014/main" id="{3FCFD194-A290-35EE-AE8C-9EB52EF709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958175091"/>
      </p:ext>
    </p:extLst>
  </p:cSld>
  <p:clrMapOvr>
    <a:masterClrMapping/>
  </p:clrMapOvr>
  <p:extLst>
    <p:ext uri="{DCECCB84-F9BA-43D5-87BE-67443E8EF086}">
      <p15:sldGuideLst xmlns:p15="http://schemas.microsoft.com/office/powerpoint/2012/main">
        <p15:guide id="1" pos="507">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age texte 1">
    <p:bg>
      <p:bgPr>
        <a:solidFill>
          <a:schemeClr val="bg1"/>
        </a:solidFill>
        <a:effectLst/>
      </p:bgPr>
    </p:bg>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D9A36EFF-56D3-6EF2-1763-94425ECA2A33}"/>
              </a:ext>
            </a:extLst>
          </p:cNvPr>
          <p:cNvSpPr>
            <a:spLocks noGrp="1"/>
          </p:cNvSpPr>
          <p:nvPr>
            <p:ph type="pic" sz="quarter" idx="20"/>
          </p:nvPr>
        </p:nvSpPr>
        <p:spPr>
          <a:xfrm>
            <a:off x="5173579" y="0"/>
            <a:ext cx="7018421"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459640" y="662313"/>
            <a:ext cx="4250960"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Ordre du jour</a:t>
            </a:r>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457226" y="1969577"/>
            <a:ext cx="4253373"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7" name="Slide Number Placeholder 4">
            <a:extLst>
              <a:ext uri="{FF2B5EF4-FFF2-40B4-BE49-F238E27FC236}">
                <a16:creationId xmlns:a16="http://schemas.microsoft.com/office/drawing/2014/main" id="{D03E5226-0F39-2055-1D8C-3DD8E63C6D5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8" name="Graphique 7">
            <a:extLst>
              <a:ext uri="{FF2B5EF4-FFF2-40B4-BE49-F238E27FC236}">
                <a16:creationId xmlns:a16="http://schemas.microsoft.com/office/drawing/2014/main" id="{3FCFD194-A290-35EE-AE8C-9EB52EF709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2924632135"/>
      </p:ext>
    </p:extLst>
  </p:cSld>
  <p:clrMapOvr>
    <a:masterClrMapping/>
  </p:clrMapOvr>
  <p:extLst>
    <p:ext uri="{DCECCB84-F9BA-43D5-87BE-67443E8EF086}">
      <p15:sldGuideLst xmlns:p15="http://schemas.microsoft.com/office/powerpoint/2012/main">
        <p15:guide id="1" pos="507">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de section 1">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4B871B21-BA8D-D802-EFA1-6841EF81CC42}"/>
              </a:ext>
            </a:extLst>
          </p:cNvPr>
          <p:cNvSpPr>
            <a:spLocks noGrp="1"/>
          </p:cNvSpPr>
          <p:nvPr>
            <p:ph type="pic" sz="quarter" idx="18"/>
          </p:nvPr>
        </p:nvSpPr>
        <p:spPr>
          <a:xfrm>
            <a:off x="0" y="0"/>
            <a:ext cx="12192000"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6" name="Text Placeholder 15">
            <a:extLst>
              <a:ext uri="{FF2B5EF4-FFF2-40B4-BE49-F238E27FC236}">
                <a16:creationId xmlns:a16="http://schemas.microsoft.com/office/drawing/2014/main" id="{3AA12C50-E87E-C5B6-289C-D21E1CC14AD5}"/>
              </a:ext>
            </a:extLst>
          </p:cNvPr>
          <p:cNvSpPr>
            <a:spLocks noGrp="1"/>
          </p:cNvSpPr>
          <p:nvPr>
            <p:ph type="body" sz="quarter" idx="14" hasCustomPrompt="1"/>
          </p:nvPr>
        </p:nvSpPr>
        <p:spPr>
          <a:xfrm>
            <a:off x="457200" y="439289"/>
            <a:ext cx="10890250" cy="4032349"/>
          </a:xfrm>
          <a:prstGeom prst="rect">
            <a:avLst/>
          </a:prstGeom>
        </p:spPr>
        <p:txBody>
          <a:bodyPr lIns="0" tIns="0" rIns="0" bIns="0" anchor="t" anchorCtr="0">
            <a:no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err="1"/>
              <a:t>Titre</a:t>
            </a:r>
            <a:r>
              <a:rPr lang="en-US"/>
              <a:t> de section</a:t>
            </a:r>
          </a:p>
        </p:txBody>
      </p:sp>
      <p:pic>
        <p:nvPicPr>
          <p:cNvPr id="7" name="Graphique 6">
            <a:extLst>
              <a:ext uri="{FF2B5EF4-FFF2-40B4-BE49-F238E27FC236}">
                <a16:creationId xmlns:a16="http://schemas.microsoft.com/office/drawing/2014/main" id="{06DE34A6-1D20-FA69-7F48-1725169153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806457126"/>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re de section 1">
    <p:bg>
      <p:bgPr>
        <a:solidFill>
          <a:srgbClr val="00A1B1"/>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670209D7-6D50-DA48-E80E-C2C81C1791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
        <p:nvSpPr>
          <p:cNvPr id="6" name="Text Placeholder 15">
            <a:extLst>
              <a:ext uri="{FF2B5EF4-FFF2-40B4-BE49-F238E27FC236}">
                <a16:creationId xmlns:a16="http://schemas.microsoft.com/office/drawing/2014/main" id="{FD3F8A1F-234C-F610-B786-F2BF633A52D0}"/>
              </a:ext>
            </a:extLst>
          </p:cNvPr>
          <p:cNvSpPr>
            <a:spLocks noGrp="1"/>
          </p:cNvSpPr>
          <p:nvPr>
            <p:ph type="body" sz="quarter" idx="14" hasCustomPrompt="1"/>
          </p:nvPr>
        </p:nvSpPr>
        <p:spPr>
          <a:xfrm>
            <a:off x="856548" y="613057"/>
            <a:ext cx="9083842" cy="5025743"/>
          </a:xfrm>
          <a:prstGeom prst="rect">
            <a:avLst/>
          </a:prstGeom>
        </p:spPr>
        <p:txBody>
          <a:bodyPr lIns="0" tIns="0" rIns="0" bIns="0" anchor="t">
            <a:no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fr-CA" noProof="0"/>
              <a:t>Titre de section</a:t>
            </a:r>
          </a:p>
        </p:txBody>
      </p:sp>
      <p:pic>
        <p:nvPicPr>
          <p:cNvPr id="3" name="Graphique 2">
            <a:extLst>
              <a:ext uri="{FF2B5EF4-FFF2-40B4-BE49-F238E27FC236}">
                <a16:creationId xmlns:a16="http://schemas.microsoft.com/office/drawing/2014/main" id="{36E59978-9E1A-A510-8CC5-3005BAA5F5CA}"/>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4672"/>
          <a:stretch/>
        </p:blipFill>
        <p:spPr>
          <a:xfrm>
            <a:off x="0" y="805605"/>
            <a:ext cx="722287" cy="735932"/>
          </a:xfrm>
          <a:prstGeom prst="rect">
            <a:avLst/>
          </a:prstGeom>
        </p:spPr>
      </p:pic>
    </p:spTree>
    <p:extLst>
      <p:ext uri="{BB962C8B-B14F-4D97-AF65-F5344CB8AC3E}">
        <p14:creationId xmlns:p14="http://schemas.microsoft.com/office/powerpoint/2010/main" val="3169122074"/>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re de section 1">
    <p:bg>
      <p:bgPr>
        <a:solidFill>
          <a:schemeClr val="accent5"/>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670209D7-6D50-DA48-E80E-C2C81C1791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
        <p:nvSpPr>
          <p:cNvPr id="6" name="Text Placeholder 15">
            <a:extLst>
              <a:ext uri="{FF2B5EF4-FFF2-40B4-BE49-F238E27FC236}">
                <a16:creationId xmlns:a16="http://schemas.microsoft.com/office/drawing/2014/main" id="{FD3F8A1F-234C-F610-B786-F2BF633A52D0}"/>
              </a:ext>
            </a:extLst>
          </p:cNvPr>
          <p:cNvSpPr>
            <a:spLocks noGrp="1"/>
          </p:cNvSpPr>
          <p:nvPr>
            <p:ph type="body" sz="quarter" idx="14" hasCustomPrompt="1"/>
          </p:nvPr>
        </p:nvSpPr>
        <p:spPr>
          <a:xfrm>
            <a:off x="856548" y="613057"/>
            <a:ext cx="9083842" cy="5025743"/>
          </a:xfrm>
          <a:prstGeom prst="rect">
            <a:avLst/>
          </a:prstGeom>
        </p:spPr>
        <p:txBody>
          <a:bodyPr lIns="0" tIns="0" rIns="0" bIns="0" anchor="t">
            <a:noAutofit/>
          </a:bodyPr>
          <a:lstStyle>
            <a:lvl1pPr marL="0" indent="0">
              <a:buFontTx/>
              <a:buNone/>
              <a:defRPr sz="7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CA" noProof="0"/>
              <a:t>Titre de section</a:t>
            </a:r>
          </a:p>
        </p:txBody>
      </p:sp>
      <p:pic>
        <p:nvPicPr>
          <p:cNvPr id="3" name="Graphique 2">
            <a:extLst>
              <a:ext uri="{FF2B5EF4-FFF2-40B4-BE49-F238E27FC236}">
                <a16:creationId xmlns:a16="http://schemas.microsoft.com/office/drawing/2014/main" id="{36E59978-9E1A-A510-8CC5-3005BAA5F5CA}"/>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4672"/>
          <a:stretch/>
        </p:blipFill>
        <p:spPr>
          <a:xfrm>
            <a:off x="0" y="805605"/>
            <a:ext cx="722287" cy="735932"/>
          </a:xfrm>
          <a:prstGeom prst="rect">
            <a:avLst/>
          </a:prstGeom>
        </p:spPr>
      </p:pic>
    </p:spTree>
    <p:extLst>
      <p:ext uri="{BB962C8B-B14F-4D97-AF65-F5344CB8AC3E}">
        <p14:creationId xmlns:p14="http://schemas.microsoft.com/office/powerpoint/2010/main" val="2202223072"/>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r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E93944-AAD1-E14F-8C6B-3DC9EDA2D4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6" name="Text Placeholder 15">
            <a:extLst>
              <a:ext uri="{FF2B5EF4-FFF2-40B4-BE49-F238E27FC236}">
                <a16:creationId xmlns:a16="http://schemas.microsoft.com/office/drawing/2014/main" id="{D3F5DCFE-716B-0043-AB9B-CF1083C0ADE7}"/>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Page </a:t>
            </a:r>
            <a:r>
              <a:rPr lang="en-US" err="1"/>
              <a:t>titre</a:t>
            </a:r>
            <a:endParaRPr lang="en-US"/>
          </a:p>
        </p:txBody>
      </p:sp>
      <p:sp>
        <p:nvSpPr>
          <p:cNvPr id="7" name="Text Placeholder 11">
            <a:extLst>
              <a:ext uri="{FF2B5EF4-FFF2-40B4-BE49-F238E27FC236}">
                <a16:creationId xmlns:a16="http://schemas.microsoft.com/office/drawing/2014/main" id="{6B76E980-0CB5-6948-BAC6-91C4CF9D51BD}"/>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Lundi 2 mars 2021</a:t>
            </a:r>
          </a:p>
        </p:txBody>
      </p:sp>
    </p:spTree>
    <p:extLst>
      <p:ext uri="{BB962C8B-B14F-4D97-AF65-F5344CB8AC3E}">
        <p14:creationId xmlns:p14="http://schemas.microsoft.com/office/powerpoint/2010/main" val="1407800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re de section 1">
    <p:bg>
      <p:bgPr>
        <a:solidFill>
          <a:schemeClr val="accent3"/>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670209D7-6D50-DA48-E80E-C2C81C1791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
        <p:nvSpPr>
          <p:cNvPr id="6" name="Text Placeholder 15">
            <a:extLst>
              <a:ext uri="{FF2B5EF4-FFF2-40B4-BE49-F238E27FC236}">
                <a16:creationId xmlns:a16="http://schemas.microsoft.com/office/drawing/2014/main" id="{FD3F8A1F-234C-F610-B786-F2BF633A52D0}"/>
              </a:ext>
            </a:extLst>
          </p:cNvPr>
          <p:cNvSpPr>
            <a:spLocks noGrp="1"/>
          </p:cNvSpPr>
          <p:nvPr>
            <p:ph type="body" sz="quarter" idx="14" hasCustomPrompt="1"/>
          </p:nvPr>
        </p:nvSpPr>
        <p:spPr>
          <a:xfrm>
            <a:off x="856548" y="613057"/>
            <a:ext cx="9083842" cy="5025743"/>
          </a:xfrm>
          <a:prstGeom prst="rect">
            <a:avLst/>
          </a:prstGeom>
        </p:spPr>
        <p:txBody>
          <a:bodyPr lIns="0" tIns="0" rIns="0" bIns="0" anchor="t">
            <a:noAutofit/>
          </a:bodyPr>
          <a:lstStyle>
            <a:lvl1pPr marL="0" indent="0">
              <a:buFontTx/>
              <a:buNone/>
              <a:defRPr sz="7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CA" noProof="0"/>
              <a:t>Titre de section</a:t>
            </a:r>
          </a:p>
        </p:txBody>
      </p:sp>
      <p:pic>
        <p:nvPicPr>
          <p:cNvPr id="3" name="Graphique 2">
            <a:extLst>
              <a:ext uri="{FF2B5EF4-FFF2-40B4-BE49-F238E27FC236}">
                <a16:creationId xmlns:a16="http://schemas.microsoft.com/office/drawing/2014/main" id="{36E59978-9E1A-A510-8CC5-3005BAA5F5CA}"/>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4672"/>
          <a:stretch/>
        </p:blipFill>
        <p:spPr>
          <a:xfrm>
            <a:off x="0" y="805605"/>
            <a:ext cx="722287" cy="735932"/>
          </a:xfrm>
          <a:prstGeom prst="rect">
            <a:avLst/>
          </a:prstGeom>
        </p:spPr>
      </p:pic>
    </p:spTree>
    <p:extLst>
      <p:ext uri="{BB962C8B-B14F-4D97-AF65-F5344CB8AC3E}">
        <p14:creationId xmlns:p14="http://schemas.microsoft.com/office/powerpoint/2010/main" val="2431801975"/>
      </p:ext>
    </p:extLst>
  </p:cSld>
  <p:clrMapOvr>
    <a:masterClrMapping/>
  </p:clrMapOvr>
  <p:extLst>
    <p:ext uri="{DCECCB84-F9BA-43D5-87BE-67443E8EF086}">
      <p15:sldGuideLst xmlns:p15="http://schemas.microsoft.com/office/powerpoint/2012/main">
        <p15:guide id="1" orient="horz" pos="39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section 3">
    <p:bg>
      <p:bgPr>
        <a:solidFill>
          <a:srgbClr val="001E62"/>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A147DEF-501A-1E4C-9BDB-011F899C6754}"/>
              </a:ext>
            </a:extLst>
          </p:cNvPr>
          <p:cNvSpPr>
            <a:spLocks noGrp="1"/>
          </p:cNvSpPr>
          <p:nvPr>
            <p:ph type="body" sz="quarter" idx="14" hasCustomPrompt="1"/>
          </p:nvPr>
        </p:nvSpPr>
        <p:spPr>
          <a:xfrm>
            <a:off x="381000" y="5200126"/>
            <a:ext cx="10890250" cy="1251837"/>
          </a:xfrm>
          <a:prstGeom prst="rect">
            <a:avLst/>
          </a:prstGeom>
        </p:spPr>
        <p:txBody>
          <a:bodyPr anchor="b">
            <a:normAutofit/>
          </a:bodyPr>
          <a:lstStyle>
            <a:lvl1pPr marL="0" indent="0">
              <a:buFontTx/>
              <a:buNone/>
              <a:defRPr sz="7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00 - </a:t>
            </a:r>
            <a:r>
              <a:rPr lang="en-US" err="1"/>
              <a:t>Titre</a:t>
            </a:r>
            <a:r>
              <a:rPr lang="en-US"/>
              <a:t> de section</a:t>
            </a:r>
          </a:p>
        </p:txBody>
      </p:sp>
      <p:pic>
        <p:nvPicPr>
          <p:cNvPr id="4" name="Image 3" descr="Une image contenant texte&#10;&#10;Description générée automatiquement">
            <a:extLst>
              <a:ext uri="{FF2B5EF4-FFF2-40B4-BE49-F238E27FC236}">
                <a16:creationId xmlns:a16="http://schemas.microsoft.com/office/drawing/2014/main" id="{3F7F3B6B-AE84-EDD7-B384-41117E1453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88291" cy="1609347"/>
          </a:xfrm>
          <a:prstGeom prst="rect">
            <a:avLst/>
          </a:prstGeom>
        </p:spPr>
      </p:pic>
    </p:spTree>
    <p:extLst>
      <p:ext uri="{BB962C8B-B14F-4D97-AF65-F5344CB8AC3E}">
        <p14:creationId xmlns:p14="http://schemas.microsoft.com/office/powerpoint/2010/main" val="517528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avec Sous-titre + photo1">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879BC1-E817-4B4E-9504-6087557E7E2C}"/>
              </a:ext>
            </a:extLst>
          </p:cNvPr>
          <p:cNvSpPr>
            <a:spLocks noGrp="1"/>
          </p:cNvSpPr>
          <p:nvPr>
            <p:ph type="ctrTitle" hasCustomPrompt="1"/>
          </p:nvPr>
        </p:nvSpPr>
        <p:spPr>
          <a:xfrm>
            <a:off x="381263" y="2451539"/>
            <a:ext cx="7754077" cy="3400304"/>
          </a:xfrm>
          <a:prstGeom prst="rect">
            <a:avLst/>
          </a:prstGeom>
        </p:spPr>
        <p:txBody>
          <a:bodyPr anchor="b">
            <a:noAutofit/>
          </a:bodyPr>
          <a:lstStyle>
            <a:lvl1pPr algn="l">
              <a:defRPr sz="7200" b="1" spc="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a:t>
            </a:r>
            <a:br>
              <a:rPr lang="en-US"/>
            </a:br>
            <a:r>
              <a:rPr lang="en-US"/>
              <a:t>to edit master </a:t>
            </a:r>
            <a:br>
              <a:rPr lang="en-US"/>
            </a:br>
            <a:r>
              <a:rPr lang="en-US"/>
              <a:t>title style</a:t>
            </a:r>
          </a:p>
        </p:txBody>
      </p:sp>
      <p:sp>
        <p:nvSpPr>
          <p:cNvPr id="5" name="Espace réservé du contenu 5">
            <a:extLst>
              <a:ext uri="{FF2B5EF4-FFF2-40B4-BE49-F238E27FC236}">
                <a16:creationId xmlns:a16="http://schemas.microsoft.com/office/drawing/2014/main" id="{25B964A0-F80C-F64E-9D52-3933797D82AF}"/>
              </a:ext>
            </a:extLst>
          </p:cNvPr>
          <p:cNvSpPr>
            <a:spLocks noGrp="1"/>
          </p:cNvSpPr>
          <p:nvPr>
            <p:ph sz="quarter" idx="12" hasCustomPrompt="1"/>
          </p:nvPr>
        </p:nvSpPr>
        <p:spPr>
          <a:xfrm>
            <a:off x="381000" y="5862560"/>
            <a:ext cx="9929648" cy="501662"/>
          </a:xfrm>
          <a:prstGeom prst="rect">
            <a:avLst/>
          </a:prstGeom>
        </p:spPr>
        <p:txBody>
          <a:bodyPr vert="horz"/>
          <a:lstStyle>
            <a:lvl1pPr marL="0" indent="0">
              <a:lnSpc>
                <a:spcPct val="110000"/>
              </a:lnSpc>
              <a:buNone/>
              <a:defRPr sz="2300" b="0">
                <a:solidFill>
                  <a:schemeClr val="tx1"/>
                </a:solidFill>
                <a:latin typeface="Arial" panose="020B0604020202020204" pitchFamily="34" charset="0"/>
                <a:cs typeface="Arial" panose="020B0604020202020204" pitchFamily="34" charset="0"/>
              </a:defRPr>
            </a:lvl1pPr>
          </a:lstStyle>
          <a:p>
            <a:pPr lvl="0"/>
            <a:r>
              <a:rPr lang="fr-CA"/>
              <a:t>Cliquez pour modifier les styles du sous-titre</a:t>
            </a:r>
          </a:p>
          <a:p>
            <a:pPr lvl="0"/>
            <a:endParaRPr lang="fr-CA"/>
          </a:p>
        </p:txBody>
      </p:sp>
    </p:spTree>
    <p:extLst>
      <p:ext uri="{BB962C8B-B14F-4D97-AF65-F5344CB8AC3E}">
        <p14:creationId xmlns:p14="http://schemas.microsoft.com/office/powerpoint/2010/main" val="30805922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34" userDrawn="1">
          <p15:clr>
            <a:srgbClr val="FBAE40"/>
          </p15:clr>
        </p15:guide>
        <p15:guide id="2" orient="horz" pos="390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avec Sous-titre + photo3">
    <p:bg>
      <p:bgPr>
        <a:solidFill>
          <a:srgbClr val="001E62"/>
        </a:solidFill>
        <a:effectLst/>
      </p:bgPr>
    </p:bg>
    <p:spTree>
      <p:nvGrpSpPr>
        <p:cNvPr id="1" name=""/>
        <p:cNvGrpSpPr/>
        <p:nvPr/>
      </p:nvGrpSpPr>
      <p:grpSpPr>
        <a:xfrm>
          <a:off x="0" y="0"/>
          <a:ext cx="0" cy="0"/>
          <a:chOff x="0" y="0"/>
          <a:chExt cx="0" cy="0"/>
        </a:xfrm>
      </p:grpSpPr>
      <p:sp>
        <p:nvSpPr>
          <p:cNvPr id="5" name="Espace réservé du contenu 5">
            <a:extLst>
              <a:ext uri="{FF2B5EF4-FFF2-40B4-BE49-F238E27FC236}">
                <a16:creationId xmlns:a16="http://schemas.microsoft.com/office/drawing/2014/main" id="{D1BDE734-38F8-4F40-BA61-8F5201266336}"/>
              </a:ext>
            </a:extLst>
          </p:cNvPr>
          <p:cNvSpPr>
            <a:spLocks noGrp="1"/>
          </p:cNvSpPr>
          <p:nvPr>
            <p:ph sz="quarter" idx="12" hasCustomPrompt="1"/>
          </p:nvPr>
        </p:nvSpPr>
        <p:spPr>
          <a:xfrm>
            <a:off x="381000" y="5862560"/>
            <a:ext cx="9929648" cy="501662"/>
          </a:xfrm>
          <a:prstGeom prst="rect">
            <a:avLst/>
          </a:prstGeom>
        </p:spPr>
        <p:txBody>
          <a:bodyPr vert="horz"/>
          <a:lstStyle>
            <a:lvl1pPr marL="0" indent="0">
              <a:lnSpc>
                <a:spcPct val="110000"/>
              </a:lnSpc>
              <a:buNone/>
              <a:defRPr sz="2300" b="0">
                <a:solidFill>
                  <a:schemeClr val="bg1"/>
                </a:solidFill>
                <a:latin typeface="Arial" panose="020B0604020202020204" pitchFamily="34" charset="0"/>
                <a:cs typeface="Arial" panose="020B0604020202020204" pitchFamily="34" charset="0"/>
              </a:defRPr>
            </a:lvl1pPr>
          </a:lstStyle>
          <a:p>
            <a:pPr lvl="0"/>
            <a:r>
              <a:rPr lang="fr-CA"/>
              <a:t>Cliquez pour modifier les styles du sous-titre</a:t>
            </a:r>
          </a:p>
          <a:p>
            <a:pPr lvl="0"/>
            <a:endParaRPr lang="fr-CA"/>
          </a:p>
        </p:txBody>
      </p:sp>
      <p:sp>
        <p:nvSpPr>
          <p:cNvPr id="6" name="Title 1">
            <a:extLst>
              <a:ext uri="{FF2B5EF4-FFF2-40B4-BE49-F238E27FC236}">
                <a16:creationId xmlns:a16="http://schemas.microsoft.com/office/drawing/2014/main" id="{F8B5B1BF-9D82-0C40-90E6-5D2C9EA7AFFF}"/>
              </a:ext>
            </a:extLst>
          </p:cNvPr>
          <p:cNvSpPr>
            <a:spLocks noGrp="1"/>
          </p:cNvSpPr>
          <p:nvPr>
            <p:ph type="ctrTitle" hasCustomPrompt="1"/>
          </p:nvPr>
        </p:nvSpPr>
        <p:spPr>
          <a:xfrm>
            <a:off x="381263" y="2451539"/>
            <a:ext cx="7754077" cy="3400304"/>
          </a:xfrm>
          <a:prstGeom prst="rect">
            <a:avLst/>
          </a:prstGeom>
        </p:spPr>
        <p:txBody>
          <a:bodyPr anchor="b">
            <a:noAutofit/>
          </a:bodyPr>
          <a:lstStyle>
            <a:lvl1pPr algn="l">
              <a:defRPr sz="7200" b="1" spc="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a:t>
            </a:r>
            <a:br>
              <a:rPr lang="en-US"/>
            </a:br>
            <a:r>
              <a:rPr lang="en-US"/>
              <a:t>to edit master </a:t>
            </a:r>
            <a:br>
              <a:rPr lang="en-US"/>
            </a:br>
            <a:r>
              <a:rPr lang="en-US"/>
              <a:t>title style</a:t>
            </a:r>
          </a:p>
        </p:txBody>
      </p:sp>
    </p:spTree>
    <p:extLst>
      <p:ext uri="{BB962C8B-B14F-4D97-AF65-F5344CB8AC3E}">
        <p14:creationId xmlns:p14="http://schemas.microsoft.com/office/powerpoint/2010/main" val="3729250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age texte 1">
    <p:bg>
      <p:bgPr>
        <a:solidFill>
          <a:srgbClr val="D9F0F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459640" y="662313"/>
            <a:ext cx="11300608"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457227" y="1706921"/>
            <a:ext cx="11300608"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7" name="Slide Number Placeholder 4">
            <a:extLst>
              <a:ext uri="{FF2B5EF4-FFF2-40B4-BE49-F238E27FC236}">
                <a16:creationId xmlns:a16="http://schemas.microsoft.com/office/drawing/2014/main" id="{D03E5226-0F39-2055-1D8C-3DD8E63C6D5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8" name="Graphique 7">
            <a:extLst>
              <a:ext uri="{FF2B5EF4-FFF2-40B4-BE49-F238E27FC236}">
                <a16:creationId xmlns:a16="http://schemas.microsoft.com/office/drawing/2014/main" id="{3FCFD194-A290-35EE-AE8C-9EB52EF709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1119218182"/>
      </p:ext>
    </p:extLst>
  </p:cSld>
  <p:clrMapOvr>
    <a:masterClrMapping/>
  </p:clrMapOvr>
  <p:extLst>
    <p:ext uri="{DCECCB84-F9BA-43D5-87BE-67443E8EF086}">
      <p15:sldGuideLst xmlns:p15="http://schemas.microsoft.com/office/powerpoint/2012/main">
        <p15:guide id="1" pos="507">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age texte 2">
    <p:bg>
      <p:bgPr>
        <a:solidFill>
          <a:schemeClr val="bg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864262C0-A467-754B-0F34-A60E8806A68B}"/>
              </a:ext>
            </a:extLst>
          </p:cNvPr>
          <p:cNvSpPr>
            <a:spLocks noGrp="1"/>
          </p:cNvSpPr>
          <p:nvPr>
            <p:ph type="body" sz="quarter" idx="17" hasCustomPrompt="1"/>
          </p:nvPr>
        </p:nvSpPr>
        <p:spPr>
          <a:xfrm>
            <a:off x="407988" y="371043"/>
            <a:ext cx="11300608"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0" name="Text Placeholder 11">
            <a:extLst>
              <a:ext uri="{FF2B5EF4-FFF2-40B4-BE49-F238E27FC236}">
                <a16:creationId xmlns:a16="http://schemas.microsoft.com/office/drawing/2014/main" id="{42A1E134-8497-26DC-2468-8284F8243E05}"/>
              </a:ext>
            </a:extLst>
          </p:cNvPr>
          <p:cNvSpPr>
            <a:spLocks noGrp="1"/>
          </p:cNvSpPr>
          <p:nvPr>
            <p:ph type="body" sz="quarter" idx="15"/>
          </p:nvPr>
        </p:nvSpPr>
        <p:spPr>
          <a:xfrm>
            <a:off x="405575" y="1415651"/>
            <a:ext cx="11300608"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11" name="Slide Number Placeholder 4">
            <a:extLst>
              <a:ext uri="{FF2B5EF4-FFF2-40B4-BE49-F238E27FC236}">
                <a16:creationId xmlns:a16="http://schemas.microsoft.com/office/drawing/2014/main" id="{11E53BB3-1310-EA7C-1A6E-C66AF4E3BDAF}"/>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600" smtClean="0">
                <a:solidFill>
                  <a:schemeClr val="bg1"/>
                </a:solidFill>
              </a:rPr>
              <a:pPr algn="r"/>
              <a:t>‹N°›</a:t>
            </a:fld>
            <a:endParaRPr lang="fr-CA" sz="1600">
              <a:solidFill>
                <a:schemeClr val="bg1"/>
              </a:solidFill>
            </a:endParaRPr>
          </a:p>
        </p:txBody>
      </p:sp>
    </p:spTree>
    <p:extLst>
      <p:ext uri="{BB962C8B-B14F-4D97-AF65-F5344CB8AC3E}">
        <p14:creationId xmlns:p14="http://schemas.microsoft.com/office/powerpoint/2010/main" val="3064099326"/>
      </p:ext>
    </p:extLst>
  </p:cSld>
  <p:clrMapOvr>
    <a:masterClrMapping/>
  </p:clrMapOvr>
  <p:extLst>
    <p:ext uri="{DCECCB84-F9BA-43D5-87BE-67443E8EF086}">
      <p15:sldGuideLst xmlns:p15="http://schemas.microsoft.com/office/powerpoint/2012/main">
        <p15:guide id="1" pos="257" userDrawn="1">
          <p15:clr>
            <a:srgbClr val="FBAE40"/>
          </p15:clr>
        </p15:guide>
        <p15:guide id="2" pos="7038">
          <p15:clr>
            <a:srgbClr val="FBAE40"/>
          </p15:clr>
        </p15:guide>
        <p15:guide id="3" orient="horz" pos="278" userDrawn="1">
          <p15:clr>
            <a:srgbClr val="FBAE40"/>
          </p15:clr>
        </p15:guide>
        <p15:guide id="4" orient="horz" pos="36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age texte 3 - Titre 2 lignes">
    <p:bg>
      <p:bgPr>
        <a:solidFill>
          <a:srgbClr val="F2E8E0"/>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5E630226-BB55-0635-3F78-03F23C9C5589}"/>
              </a:ext>
            </a:extLst>
          </p:cNvPr>
          <p:cNvSpPr>
            <a:spLocks noGrp="1"/>
          </p:cNvSpPr>
          <p:nvPr>
            <p:ph type="body" sz="quarter" idx="17" hasCustomPrompt="1"/>
          </p:nvPr>
        </p:nvSpPr>
        <p:spPr>
          <a:xfrm>
            <a:off x="459640" y="662313"/>
            <a:ext cx="11300608"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8" name="Text Placeholder 11">
            <a:extLst>
              <a:ext uri="{FF2B5EF4-FFF2-40B4-BE49-F238E27FC236}">
                <a16:creationId xmlns:a16="http://schemas.microsoft.com/office/drawing/2014/main" id="{1E8AFAB1-C91A-C7A1-2E70-48544FCC7E36}"/>
              </a:ext>
            </a:extLst>
          </p:cNvPr>
          <p:cNvSpPr>
            <a:spLocks noGrp="1"/>
          </p:cNvSpPr>
          <p:nvPr>
            <p:ph type="body" sz="quarter" idx="15"/>
          </p:nvPr>
        </p:nvSpPr>
        <p:spPr>
          <a:xfrm>
            <a:off x="457227" y="1706921"/>
            <a:ext cx="11300608"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9" name="Slide Number Placeholder 4">
            <a:extLst>
              <a:ext uri="{FF2B5EF4-FFF2-40B4-BE49-F238E27FC236}">
                <a16:creationId xmlns:a16="http://schemas.microsoft.com/office/drawing/2014/main" id="{D29B5F29-D90E-6E77-34BE-87CF82F795A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11" name="Graphique 10">
            <a:extLst>
              <a:ext uri="{FF2B5EF4-FFF2-40B4-BE49-F238E27FC236}">
                <a16:creationId xmlns:a16="http://schemas.microsoft.com/office/drawing/2014/main" id="{D3C791F3-EEBC-5182-C41A-AEE5E57B74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2643199020"/>
      </p:ext>
    </p:extLst>
  </p:cSld>
  <p:clrMapOvr>
    <a:masterClrMapping/>
  </p:clrMapOvr>
  <p:extLst>
    <p:ext uri="{DCECCB84-F9BA-43D5-87BE-67443E8EF086}">
      <p15:sldGuideLst xmlns:p15="http://schemas.microsoft.com/office/powerpoint/2012/main">
        <p15:guide id="1" pos="507">
          <p15:clr>
            <a:srgbClr val="FBAE40"/>
          </p15:clr>
        </p15:guide>
        <p15:guide id="2" pos="7038">
          <p15:clr>
            <a:srgbClr val="FBAE40"/>
          </p15:clr>
        </p15:guide>
        <p15:guide id="3" orient="horz" pos="459">
          <p15:clr>
            <a:srgbClr val="FBAE40"/>
          </p15:clr>
        </p15:guide>
        <p15:guide id="4" orient="horz" pos="363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Page texte 1">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459640" y="662313"/>
            <a:ext cx="11300608" cy="1044608"/>
          </a:xfrm>
          <a:prstGeom prst="rect">
            <a:avLst/>
          </a:prstGeom>
        </p:spPr>
        <p:txBody>
          <a:bodyPr lIns="0" rIns="0" bIns="0">
            <a:noAutofit/>
          </a:bodyPr>
          <a:lstStyle>
            <a:lvl1pPr marL="0" indent="0">
              <a:lnSpc>
                <a:spcPts val="4000"/>
              </a:lnSpc>
              <a:spcBef>
                <a:spcPts val="0"/>
              </a:spcBef>
              <a:buFontTx/>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457227" y="1706921"/>
            <a:ext cx="11300608"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7" name="Slide Number Placeholder 4">
            <a:extLst>
              <a:ext uri="{FF2B5EF4-FFF2-40B4-BE49-F238E27FC236}">
                <a16:creationId xmlns:a16="http://schemas.microsoft.com/office/drawing/2014/main" id="{D03E5226-0F39-2055-1D8C-3DD8E63C6D5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solidFill>
                  <a:schemeClr val="bg1"/>
                </a:solidFill>
              </a:rPr>
              <a:pPr algn="r"/>
              <a:t>‹N°›</a:t>
            </a:fld>
            <a:endParaRPr lang="fr-CA" sz="1050">
              <a:solidFill>
                <a:schemeClr val="bg1"/>
              </a:solidFill>
            </a:endParaRPr>
          </a:p>
        </p:txBody>
      </p:sp>
      <p:pic>
        <p:nvPicPr>
          <p:cNvPr id="8" name="Graphique 7">
            <a:extLst>
              <a:ext uri="{FF2B5EF4-FFF2-40B4-BE49-F238E27FC236}">
                <a16:creationId xmlns:a16="http://schemas.microsoft.com/office/drawing/2014/main" id="{3FCFD194-A290-35EE-AE8C-9EB52EF709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3015828141"/>
      </p:ext>
    </p:extLst>
  </p:cSld>
  <p:clrMapOvr>
    <a:masterClrMapping/>
  </p:clrMapOvr>
  <p:extLst>
    <p:ext uri="{DCECCB84-F9BA-43D5-87BE-67443E8EF086}">
      <p15:sldGuideLst xmlns:p15="http://schemas.microsoft.com/office/powerpoint/2012/main">
        <p15:guide id="1" pos="507">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ge texte 1">
    <p:bg>
      <p:bgPr>
        <a:solidFill>
          <a:srgbClr val="D9F0F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46D3E8-15D8-6741-9629-1164295CE36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F50B8B-71F6-4443-B69E-93AF6A74C517}" type="slidenum">
              <a:rPr lang="en-US" smtClean="0"/>
              <a:pPr/>
              <a:t>‹N°›</a:t>
            </a:fld>
            <a:endParaRPr lang="en-US"/>
          </a:p>
        </p:txBody>
      </p:sp>
      <p:pic>
        <p:nvPicPr>
          <p:cNvPr id="6" name="Image 5">
            <a:extLst>
              <a:ext uri="{FF2B5EF4-FFF2-40B4-BE49-F238E27FC236}">
                <a16:creationId xmlns:a16="http://schemas.microsoft.com/office/drawing/2014/main" id="{C35B98A5-122C-0147-8327-0F3FB9C723A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5"/>
            <a:ext cx="1610403" cy="1045875"/>
          </a:xfrm>
          <a:prstGeom prst="rect">
            <a:avLst/>
          </a:prstGeom>
        </p:spPr>
      </p:pic>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697476" y="662313"/>
            <a:ext cx="10475349" cy="1044608"/>
          </a:xfrm>
          <a:prstGeom prst="rect">
            <a:avLst/>
          </a:prstGeom>
        </p:spPr>
        <p:txBody>
          <a:bodyPr>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00"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00"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00"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en-US" err="1"/>
              <a:t>Titre</a:t>
            </a:r>
            <a:r>
              <a:rPr lang="en-US"/>
              <a:t> de la </a:t>
            </a:r>
            <a:r>
              <a:rPr lang="en-US" err="1"/>
              <a:t>diapo</a:t>
            </a:r>
            <a:endParaRPr lang="en-US"/>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695062" y="1706921"/>
            <a:ext cx="10475349" cy="4062054"/>
          </a:xfrm>
          <a:prstGeom prst="rect">
            <a:avLst/>
          </a:prstGeom>
        </p:spPr>
        <p:txBody>
          <a:bodyPr>
            <a:noAutofit/>
          </a:bodyPr>
          <a:lstStyle>
            <a:lvl1pPr marL="342000" indent="-342000">
              <a:lnSpc>
                <a:spcPct val="100000"/>
              </a:lnSpc>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2pPr>
            <a:lvl3pPr marL="1026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3pPr>
            <a:lvl4pPr marL="1368000" indent="-342000">
              <a:buFont typeface="System Font Regular"/>
              <a:buChar char="−"/>
              <a:defRPr b="0" i="0">
                <a:latin typeface="Roboto" panose="02000000000000000000" pitchFamily="2" charset="0"/>
                <a:ea typeface="Roboto" panose="02000000000000000000" pitchFamily="2" charset="0"/>
                <a:cs typeface="Roboto" panose="02000000000000000000" pitchFamily="2" charset="0"/>
              </a:defRPr>
            </a:lvl4pPr>
            <a:lvl5pPr marL="1710000" indent="-342000">
              <a:buFont typeface="Arial" panose="020B0604020202020204" pitchFamily="34" charset="0"/>
              <a:buChar cha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1111941774"/>
      </p:ext>
    </p:extLst>
  </p:cSld>
  <p:clrMapOvr>
    <a:masterClrMapping/>
  </p:clrMapOvr>
  <p:extLst>
    <p:ext uri="{DCECCB84-F9BA-43D5-87BE-67443E8EF086}">
      <p15:sldGuideLst xmlns:p15="http://schemas.microsoft.com/office/powerpoint/2012/main">
        <p15:guide id="1" pos="506">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Page texte 1">
    <p:bg>
      <p:bgPr>
        <a:solidFill>
          <a:srgbClr val="D9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EF8569-0FB5-668D-27A9-56ACAC25B66B}"/>
              </a:ext>
            </a:extLst>
          </p:cNvPr>
          <p:cNvSpPr/>
          <p:nvPr userDrawn="1">
            <p:custDataLst>
              <p:tags r:id="rId1"/>
            </p:custDataLst>
          </p:nvPr>
        </p:nvSpPr>
        <p:spPr>
          <a:xfrm>
            <a:off x="5173580" y="0"/>
            <a:ext cx="7054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459640" y="662313"/>
            <a:ext cx="4250960"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457226" y="1969577"/>
            <a:ext cx="4253373"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7" name="Slide Number Placeholder 4">
            <a:extLst>
              <a:ext uri="{FF2B5EF4-FFF2-40B4-BE49-F238E27FC236}">
                <a16:creationId xmlns:a16="http://schemas.microsoft.com/office/drawing/2014/main" id="{D03E5226-0F39-2055-1D8C-3DD8E63C6D5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8" name="Graphique 7">
            <a:extLst>
              <a:ext uri="{FF2B5EF4-FFF2-40B4-BE49-F238E27FC236}">
                <a16:creationId xmlns:a16="http://schemas.microsoft.com/office/drawing/2014/main" id="{3FCFD194-A290-35EE-AE8C-9EB52EF7096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640" y="6096677"/>
            <a:ext cx="1438275" cy="390525"/>
          </a:xfrm>
          <a:prstGeom prst="rect">
            <a:avLst/>
          </a:prstGeom>
        </p:spPr>
      </p:pic>
      <p:sp>
        <p:nvSpPr>
          <p:cNvPr id="11" name="Text Placeholder 11">
            <a:extLst>
              <a:ext uri="{FF2B5EF4-FFF2-40B4-BE49-F238E27FC236}">
                <a16:creationId xmlns:a16="http://schemas.microsoft.com/office/drawing/2014/main" id="{7BDC4893-5DB2-259E-5CF1-7E625EDE10EB}"/>
              </a:ext>
            </a:extLst>
          </p:cNvPr>
          <p:cNvSpPr>
            <a:spLocks noGrp="1"/>
          </p:cNvSpPr>
          <p:nvPr>
            <p:ph type="body" sz="quarter" idx="18" hasCustomPrompt="1"/>
          </p:nvPr>
        </p:nvSpPr>
        <p:spPr>
          <a:xfrm>
            <a:off x="5741737" y="662313"/>
            <a:ext cx="6018512" cy="1044608"/>
          </a:xfrm>
          <a:prstGeom prst="rect">
            <a:avLst/>
          </a:prstGeom>
        </p:spPr>
        <p:txBody>
          <a:bodyPr lIns="0" rIns="0" bIns="0" anchor="b" anchorCtr="0">
            <a:noAutofit/>
          </a:bodyPr>
          <a:lstStyle>
            <a:lvl1pPr marL="0" indent="0">
              <a:lnSpc>
                <a:spcPts val="4000"/>
              </a:lnSpc>
              <a:spcBef>
                <a:spcPts val="0"/>
              </a:spcBef>
              <a:buFontTx/>
              <a:buNone/>
              <a:defRPr sz="3000" b="0"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Sous-titre</a:t>
            </a:r>
          </a:p>
        </p:txBody>
      </p:sp>
      <p:sp>
        <p:nvSpPr>
          <p:cNvPr id="14" name="Text Placeholder 11">
            <a:extLst>
              <a:ext uri="{FF2B5EF4-FFF2-40B4-BE49-F238E27FC236}">
                <a16:creationId xmlns:a16="http://schemas.microsoft.com/office/drawing/2014/main" id="{606446B5-55EB-9362-D037-96CD095DD70B}"/>
              </a:ext>
            </a:extLst>
          </p:cNvPr>
          <p:cNvSpPr>
            <a:spLocks noGrp="1"/>
          </p:cNvSpPr>
          <p:nvPr>
            <p:ph type="body" sz="quarter" idx="19"/>
          </p:nvPr>
        </p:nvSpPr>
        <p:spPr>
          <a:xfrm>
            <a:off x="5739324" y="1969577"/>
            <a:ext cx="6018512" cy="3789197"/>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Tree>
    <p:extLst>
      <p:ext uri="{BB962C8B-B14F-4D97-AF65-F5344CB8AC3E}">
        <p14:creationId xmlns:p14="http://schemas.microsoft.com/office/powerpoint/2010/main" val="2766754491"/>
      </p:ext>
    </p:extLst>
  </p:cSld>
  <p:clrMapOvr>
    <a:masterClrMapping/>
  </p:clrMapOvr>
  <p:extLst>
    <p:ext uri="{DCECCB84-F9BA-43D5-87BE-67443E8EF086}">
      <p15:sldGuideLst xmlns:p15="http://schemas.microsoft.com/office/powerpoint/2012/main">
        <p15:guide id="1" pos="507">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Titr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E93944-AAD1-E14F-8C6B-3DC9EDA2D4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283200" cy="1295400"/>
          </a:xfrm>
          <a:prstGeom prst="rect">
            <a:avLst/>
          </a:prstGeom>
        </p:spPr>
      </p:pic>
      <p:sp>
        <p:nvSpPr>
          <p:cNvPr id="6" name="Text Placeholder 15">
            <a:extLst>
              <a:ext uri="{FF2B5EF4-FFF2-40B4-BE49-F238E27FC236}">
                <a16:creationId xmlns:a16="http://schemas.microsoft.com/office/drawing/2014/main" id="{86DE705B-3739-CD4D-A41B-7C36F169F386}"/>
              </a:ext>
            </a:extLst>
          </p:cNvPr>
          <p:cNvSpPr>
            <a:spLocks noGrp="1"/>
          </p:cNvSpPr>
          <p:nvPr>
            <p:ph type="body" sz="quarter" idx="14" hasCustomPrompt="1"/>
          </p:nvPr>
        </p:nvSpPr>
        <p:spPr>
          <a:xfrm>
            <a:off x="381000" y="2691161"/>
            <a:ext cx="8305800" cy="3771767"/>
          </a:xfrm>
        </p:spPr>
        <p:txBody>
          <a:bodyPr anchor="b">
            <a:normAutofit/>
          </a:bodyPr>
          <a:lstStyle>
            <a:lvl1pPr marL="0" indent="0">
              <a:buFontTx/>
              <a:buNone/>
              <a:defRPr sz="72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Page </a:t>
            </a:r>
            <a:r>
              <a:rPr lang="en-US" err="1"/>
              <a:t>titre</a:t>
            </a:r>
            <a:endParaRPr lang="en-US"/>
          </a:p>
        </p:txBody>
      </p:sp>
      <p:sp>
        <p:nvSpPr>
          <p:cNvPr id="7" name="Text Placeholder 11">
            <a:extLst>
              <a:ext uri="{FF2B5EF4-FFF2-40B4-BE49-F238E27FC236}">
                <a16:creationId xmlns:a16="http://schemas.microsoft.com/office/drawing/2014/main" id="{E0A6732B-1E91-E243-827E-2EAE67764A5A}"/>
              </a:ext>
            </a:extLst>
          </p:cNvPr>
          <p:cNvSpPr>
            <a:spLocks noGrp="1"/>
          </p:cNvSpPr>
          <p:nvPr>
            <p:ph type="body" sz="quarter" idx="15" hasCustomPrompt="1"/>
          </p:nvPr>
        </p:nvSpPr>
        <p:spPr>
          <a:xfrm>
            <a:off x="7474857" y="6015429"/>
            <a:ext cx="4336143" cy="289492"/>
          </a:xfrm>
        </p:spPr>
        <p:txBody>
          <a:bodyPr>
            <a:normAutofit/>
          </a:bodyPr>
          <a:lstStyle>
            <a:lvl1pPr marL="0" indent="0" algn="r">
              <a:buFontTx/>
              <a:buNone/>
              <a:defRPr sz="13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Lundi 2 mars 2021</a:t>
            </a:r>
          </a:p>
        </p:txBody>
      </p:sp>
    </p:spTree>
    <p:extLst>
      <p:ext uri="{BB962C8B-B14F-4D97-AF65-F5344CB8AC3E}">
        <p14:creationId xmlns:p14="http://schemas.microsoft.com/office/powerpoint/2010/main" val="3535057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Page texte 1">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EF8569-0FB5-668D-27A9-56ACAC25B66B}"/>
              </a:ext>
            </a:extLst>
          </p:cNvPr>
          <p:cNvSpPr/>
          <p:nvPr userDrawn="1">
            <p:custDataLst>
              <p:tags r:id="rId1"/>
            </p:custDataLst>
          </p:nvPr>
        </p:nvSpPr>
        <p:spPr>
          <a:xfrm>
            <a:off x="5173580" y="0"/>
            <a:ext cx="70545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sp>
        <p:nvSpPr>
          <p:cNvPr id="12" name="Text Placeholder 11">
            <a:extLst>
              <a:ext uri="{FF2B5EF4-FFF2-40B4-BE49-F238E27FC236}">
                <a16:creationId xmlns:a16="http://schemas.microsoft.com/office/drawing/2014/main" id="{95BCC663-EE28-4049-8771-C3974C0FD730}"/>
              </a:ext>
            </a:extLst>
          </p:cNvPr>
          <p:cNvSpPr>
            <a:spLocks noGrp="1"/>
          </p:cNvSpPr>
          <p:nvPr>
            <p:ph type="body" sz="quarter" idx="17" hasCustomPrompt="1"/>
          </p:nvPr>
        </p:nvSpPr>
        <p:spPr>
          <a:xfrm>
            <a:off x="459640" y="662313"/>
            <a:ext cx="4250960"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3" name="Text Placeholder 11">
            <a:extLst>
              <a:ext uri="{FF2B5EF4-FFF2-40B4-BE49-F238E27FC236}">
                <a16:creationId xmlns:a16="http://schemas.microsoft.com/office/drawing/2014/main" id="{3FB330AC-C876-144C-BE4E-02CEF65D535A}"/>
              </a:ext>
            </a:extLst>
          </p:cNvPr>
          <p:cNvSpPr>
            <a:spLocks noGrp="1"/>
          </p:cNvSpPr>
          <p:nvPr>
            <p:ph type="body" sz="quarter" idx="15"/>
          </p:nvPr>
        </p:nvSpPr>
        <p:spPr>
          <a:xfrm>
            <a:off x="457226" y="1969577"/>
            <a:ext cx="4253373" cy="3789197"/>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7" name="Slide Number Placeholder 4">
            <a:extLst>
              <a:ext uri="{FF2B5EF4-FFF2-40B4-BE49-F238E27FC236}">
                <a16:creationId xmlns:a16="http://schemas.microsoft.com/office/drawing/2014/main" id="{D03E5226-0F39-2055-1D8C-3DD8E63C6D5E}"/>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8" name="Graphique 7">
            <a:extLst>
              <a:ext uri="{FF2B5EF4-FFF2-40B4-BE49-F238E27FC236}">
                <a16:creationId xmlns:a16="http://schemas.microsoft.com/office/drawing/2014/main" id="{3FCFD194-A290-35EE-AE8C-9EB52EF7096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9640" y="6096677"/>
            <a:ext cx="1438275" cy="390525"/>
          </a:xfrm>
          <a:prstGeom prst="rect">
            <a:avLst/>
          </a:prstGeom>
        </p:spPr>
      </p:pic>
      <p:sp>
        <p:nvSpPr>
          <p:cNvPr id="9" name="Text Placeholder 11">
            <a:extLst>
              <a:ext uri="{FF2B5EF4-FFF2-40B4-BE49-F238E27FC236}">
                <a16:creationId xmlns:a16="http://schemas.microsoft.com/office/drawing/2014/main" id="{F390A841-283E-9F3F-F7D7-D3C1240CDB3B}"/>
              </a:ext>
            </a:extLst>
          </p:cNvPr>
          <p:cNvSpPr>
            <a:spLocks noGrp="1"/>
          </p:cNvSpPr>
          <p:nvPr>
            <p:ph type="body" sz="quarter" idx="18" hasCustomPrompt="1"/>
          </p:nvPr>
        </p:nvSpPr>
        <p:spPr>
          <a:xfrm>
            <a:off x="5741737" y="662313"/>
            <a:ext cx="6018512" cy="1044608"/>
          </a:xfrm>
          <a:prstGeom prst="rect">
            <a:avLst/>
          </a:prstGeom>
        </p:spPr>
        <p:txBody>
          <a:bodyPr lIns="0" rIns="0" bIns="0" anchor="b" anchorCtr="0">
            <a:noAutofit/>
          </a:bodyPr>
          <a:lstStyle>
            <a:lvl1pPr marL="0" indent="0">
              <a:lnSpc>
                <a:spcPts val="4000"/>
              </a:lnSpc>
              <a:spcBef>
                <a:spcPts val="0"/>
              </a:spcBef>
              <a:buFontTx/>
              <a:buNone/>
              <a:defRPr sz="3000" b="0"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Sous-titre</a:t>
            </a:r>
          </a:p>
        </p:txBody>
      </p:sp>
      <p:sp>
        <p:nvSpPr>
          <p:cNvPr id="10" name="Text Placeholder 11">
            <a:extLst>
              <a:ext uri="{FF2B5EF4-FFF2-40B4-BE49-F238E27FC236}">
                <a16:creationId xmlns:a16="http://schemas.microsoft.com/office/drawing/2014/main" id="{B2BF0874-BC43-DAEA-667C-EA852917888E}"/>
              </a:ext>
            </a:extLst>
          </p:cNvPr>
          <p:cNvSpPr>
            <a:spLocks noGrp="1"/>
          </p:cNvSpPr>
          <p:nvPr>
            <p:ph type="body" sz="quarter" idx="19"/>
          </p:nvPr>
        </p:nvSpPr>
        <p:spPr>
          <a:xfrm>
            <a:off x="5739324" y="1969577"/>
            <a:ext cx="6018512" cy="3789197"/>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Tree>
    <p:extLst>
      <p:ext uri="{BB962C8B-B14F-4D97-AF65-F5344CB8AC3E}">
        <p14:creationId xmlns:p14="http://schemas.microsoft.com/office/powerpoint/2010/main" val="2309641839"/>
      </p:ext>
    </p:extLst>
  </p:cSld>
  <p:clrMapOvr>
    <a:masterClrMapping/>
  </p:clrMapOvr>
  <p:extLst>
    <p:ext uri="{DCECCB84-F9BA-43D5-87BE-67443E8EF086}">
      <p15:sldGuideLst xmlns:p15="http://schemas.microsoft.com/office/powerpoint/2012/main">
        <p15:guide id="1" pos="507">
          <p15:clr>
            <a:srgbClr val="FBAE40"/>
          </p15:clr>
        </p15:guide>
        <p15:guide id="2" orient="horz" pos="3634">
          <p15:clr>
            <a:srgbClr val="FBAE40"/>
          </p15:clr>
        </p15:guide>
        <p15:guide id="3" orient="horz" pos="459">
          <p15:clr>
            <a:srgbClr val="FBAE40"/>
          </p15:clr>
        </p15:guide>
        <p15:guide id="4" pos="70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e + photo 2 - Titre 2 lignes">
    <p:bg>
      <p:bgPr>
        <a:solidFill>
          <a:srgbClr val="D9F0F2"/>
        </a:solidFill>
        <a:effectLst/>
      </p:bgPr>
    </p:bg>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F6090A03-B428-59AC-2FDF-69A863C38B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
        <p:nvSpPr>
          <p:cNvPr id="6" name="Picture Placeholder 16">
            <a:extLst>
              <a:ext uri="{FF2B5EF4-FFF2-40B4-BE49-F238E27FC236}">
                <a16:creationId xmlns:a16="http://schemas.microsoft.com/office/drawing/2014/main" id="{C06062B2-149E-D421-E074-7784FAEE03D7}"/>
              </a:ext>
            </a:extLst>
          </p:cNvPr>
          <p:cNvSpPr>
            <a:spLocks noGrp="1"/>
          </p:cNvSpPr>
          <p:nvPr>
            <p:ph type="pic" sz="quarter" idx="18"/>
          </p:nvPr>
        </p:nvSpPr>
        <p:spPr>
          <a:xfrm>
            <a:off x="7042826" y="0"/>
            <a:ext cx="5149174"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7" name="Text Placeholder 11">
            <a:extLst>
              <a:ext uri="{FF2B5EF4-FFF2-40B4-BE49-F238E27FC236}">
                <a16:creationId xmlns:a16="http://schemas.microsoft.com/office/drawing/2014/main" id="{D245FD22-03AB-ACB1-36F5-35EBDA17A32D}"/>
              </a:ext>
            </a:extLst>
          </p:cNvPr>
          <p:cNvSpPr>
            <a:spLocks noGrp="1"/>
          </p:cNvSpPr>
          <p:nvPr>
            <p:ph type="body" sz="quarter" idx="17" hasCustomPrompt="1"/>
          </p:nvPr>
        </p:nvSpPr>
        <p:spPr>
          <a:xfrm>
            <a:off x="459639" y="662313"/>
            <a:ext cx="6099217"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1" name="Text Placeholder 11">
            <a:extLst>
              <a:ext uri="{FF2B5EF4-FFF2-40B4-BE49-F238E27FC236}">
                <a16:creationId xmlns:a16="http://schemas.microsoft.com/office/drawing/2014/main" id="{14C0E5B0-0298-F185-5759-9651030CC483}"/>
              </a:ext>
            </a:extLst>
          </p:cNvPr>
          <p:cNvSpPr>
            <a:spLocks noGrp="1"/>
          </p:cNvSpPr>
          <p:nvPr>
            <p:ph type="body" sz="quarter" idx="15"/>
          </p:nvPr>
        </p:nvSpPr>
        <p:spPr>
          <a:xfrm>
            <a:off x="457226" y="1706921"/>
            <a:ext cx="6099217"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Tree>
    <p:extLst>
      <p:ext uri="{BB962C8B-B14F-4D97-AF65-F5344CB8AC3E}">
        <p14:creationId xmlns:p14="http://schemas.microsoft.com/office/powerpoint/2010/main" val="2257139882"/>
      </p:ext>
    </p:extLst>
  </p:cSld>
  <p:clrMapOvr>
    <a:masterClrMapping/>
  </p:clrMapOvr>
  <p:extLst>
    <p:ext uri="{DCECCB84-F9BA-43D5-87BE-67443E8EF086}">
      <p15:sldGuideLst xmlns:p15="http://schemas.microsoft.com/office/powerpoint/2012/main">
        <p15:guide id="1" pos="4293">
          <p15:clr>
            <a:srgbClr val="FBAE40"/>
          </p15:clr>
        </p15:guide>
        <p15:guide id="2" pos="507">
          <p15:clr>
            <a:srgbClr val="FBAE40"/>
          </p15:clr>
        </p15:guide>
        <p15:guide id="3" orient="horz" pos="3634">
          <p15:clr>
            <a:srgbClr val="FBAE40"/>
          </p15:clr>
        </p15:guide>
        <p15:guide id="4" orient="horz" pos="459">
          <p15:clr>
            <a:srgbClr val="FBAE40"/>
          </p15:clr>
        </p15:guide>
        <p15:guide id="5" orient="horz" pos="150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e + photo 2 - Titre 2 lignes">
    <p:bg>
      <p:bgPr>
        <a:solidFill>
          <a:schemeClr val="bg1"/>
        </a:solidFill>
        <a:effectLst/>
      </p:bgPr>
    </p:bg>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F6090A03-B428-59AC-2FDF-69A863C38B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
        <p:nvSpPr>
          <p:cNvPr id="6" name="Picture Placeholder 16">
            <a:extLst>
              <a:ext uri="{FF2B5EF4-FFF2-40B4-BE49-F238E27FC236}">
                <a16:creationId xmlns:a16="http://schemas.microsoft.com/office/drawing/2014/main" id="{C06062B2-149E-D421-E074-7784FAEE03D7}"/>
              </a:ext>
            </a:extLst>
          </p:cNvPr>
          <p:cNvSpPr>
            <a:spLocks noGrp="1"/>
          </p:cNvSpPr>
          <p:nvPr>
            <p:ph type="pic" sz="quarter" idx="18"/>
          </p:nvPr>
        </p:nvSpPr>
        <p:spPr>
          <a:xfrm>
            <a:off x="7042826" y="0"/>
            <a:ext cx="5149174"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7" name="Text Placeholder 11">
            <a:extLst>
              <a:ext uri="{FF2B5EF4-FFF2-40B4-BE49-F238E27FC236}">
                <a16:creationId xmlns:a16="http://schemas.microsoft.com/office/drawing/2014/main" id="{D245FD22-03AB-ACB1-36F5-35EBDA17A32D}"/>
              </a:ext>
            </a:extLst>
          </p:cNvPr>
          <p:cNvSpPr>
            <a:spLocks noGrp="1"/>
          </p:cNvSpPr>
          <p:nvPr>
            <p:ph type="body" sz="quarter" idx="17" hasCustomPrompt="1"/>
          </p:nvPr>
        </p:nvSpPr>
        <p:spPr>
          <a:xfrm>
            <a:off x="459639" y="662313"/>
            <a:ext cx="6099217"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11" name="Text Placeholder 11">
            <a:extLst>
              <a:ext uri="{FF2B5EF4-FFF2-40B4-BE49-F238E27FC236}">
                <a16:creationId xmlns:a16="http://schemas.microsoft.com/office/drawing/2014/main" id="{14C0E5B0-0298-F185-5759-9651030CC483}"/>
              </a:ext>
            </a:extLst>
          </p:cNvPr>
          <p:cNvSpPr>
            <a:spLocks noGrp="1"/>
          </p:cNvSpPr>
          <p:nvPr>
            <p:ph type="body" sz="quarter" idx="15"/>
          </p:nvPr>
        </p:nvSpPr>
        <p:spPr>
          <a:xfrm>
            <a:off x="457226" y="1706921"/>
            <a:ext cx="6099217"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Tree>
    <p:extLst>
      <p:ext uri="{BB962C8B-B14F-4D97-AF65-F5344CB8AC3E}">
        <p14:creationId xmlns:p14="http://schemas.microsoft.com/office/powerpoint/2010/main" val="34890190"/>
      </p:ext>
    </p:extLst>
  </p:cSld>
  <p:clrMapOvr>
    <a:masterClrMapping/>
  </p:clrMapOvr>
  <p:extLst>
    <p:ext uri="{DCECCB84-F9BA-43D5-87BE-67443E8EF086}">
      <p15:sldGuideLst xmlns:p15="http://schemas.microsoft.com/office/powerpoint/2012/main">
        <p15:guide id="1" pos="4293">
          <p15:clr>
            <a:srgbClr val="FBAE40"/>
          </p15:clr>
        </p15:guide>
        <p15:guide id="2" pos="507">
          <p15:clr>
            <a:srgbClr val="FBAE40"/>
          </p15:clr>
        </p15:guide>
        <p15:guide id="3" orient="horz" pos="3634">
          <p15:clr>
            <a:srgbClr val="FBAE40"/>
          </p15:clr>
        </p15:guide>
        <p15:guide id="4" orient="horz" pos="459">
          <p15:clr>
            <a:srgbClr val="FBAE40"/>
          </p15:clr>
        </p15:guide>
        <p15:guide id="5" orient="horz" pos="150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e + photo 1">
    <p:bg>
      <p:bgPr>
        <a:solidFill>
          <a:srgbClr val="F2E8E0"/>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900C317-AE2A-3142-B822-B70BDFF830DB}"/>
              </a:ext>
            </a:extLst>
          </p:cNvPr>
          <p:cNvSpPr>
            <a:spLocks noGrp="1"/>
          </p:cNvSpPr>
          <p:nvPr>
            <p:ph type="pic" sz="quarter" idx="18"/>
          </p:nvPr>
        </p:nvSpPr>
        <p:spPr>
          <a:xfrm>
            <a:off x="7042826" y="0"/>
            <a:ext cx="5149174"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7" name="Text Placeholder 11">
            <a:extLst>
              <a:ext uri="{FF2B5EF4-FFF2-40B4-BE49-F238E27FC236}">
                <a16:creationId xmlns:a16="http://schemas.microsoft.com/office/drawing/2014/main" id="{89FD2E43-D348-5414-3620-E5A83037FB51}"/>
              </a:ext>
            </a:extLst>
          </p:cNvPr>
          <p:cNvSpPr>
            <a:spLocks noGrp="1"/>
          </p:cNvSpPr>
          <p:nvPr>
            <p:ph type="body" sz="quarter" idx="17" hasCustomPrompt="1"/>
          </p:nvPr>
        </p:nvSpPr>
        <p:spPr>
          <a:xfrm>
            <a:off x="459639" y="662313"/>
            <a:ext cx="6099217"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
        <p:nvSpPr>
          <p:cNvPr id="8" name="Text Placeholder 11">
            <a:extLst>
              <a:ext uri="{FF2B5EF4-FFF2-40B4-BE49-F238E27FC236}">
                <a16:creationId xmlns:a16="http://schemas.microsoft.com/office/drawing/2014/main" id="{C8F59DA4-1A40-CC60-7F34-38055E0AD126}"/>
              </a:ext>
            </a:extLst>
          </p:cNvPr>
          <p:cNvSpPr>
            <a:spLocks noGrp="1"/>
          </p:cNvSpPr>
          <p:nvPr>
            <p:ph type="body" sz="quarter" idx="15"/>
          </p:nvPr>
        </p:nvSpPr>
        <p:spPr>
          <a:xfrm>
            <a:off x="457226" y="1706921"/>
            <a:ext cx="6099217" cy="4062054"/>
          </a:xfrm>
          <a:prstGeom prst="rect">
            <a:avLst/>
          </a:prstGeom>
        </p:spPr>
        <p:txBody>
          <a:bodyPr lIns="0" rIns="0" bIns="0">
            <a:noAutofit/>
          </a:bodyPr>
          <a:lstStyle>
            <a:lvl1pPr marL="342004" indent="-342004">
              <a:lnSpc>
                <a:spcPct val="100000"/>
              </a:lnSpc>
              <a:buFont typeface="Calibri" panose="020F050202020403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684009"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2pPr>
            <a:lvl3pPr marL="1026013"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3pPr>
            <a:lvl4pPr marL="1368017" indent="-342004">
              <a:buFont typeface="Arial" panose="020B060402020202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4pPr>
            <a:lvl5pPr marL="1710021" indent="-342004">
              <a:buFont typeface="Calibri" panose="020F0502020204030204" pitchFamily="34" charset="0"/>
              <a:buChar char="→"/>
              <a:defRPr sz="2000" b="0" i="0">
                <a:latin typeface="Arial" panose="020B0604020202020204" pitchFamily="34" charset="0"/>
                <a:ea typeface="Roboto" panose="02000000000000000000" pitchFamily="2" charset="0"/>
                <a:cs typeface="Arial" panose="020B0604020202020204"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9" name="Slide Number Placeholder 4">
            <a:extLst>
              <a:ext uri="{FF2B5EF4-FFF2-40B4-BE49-F238E27FC236}">
                <a16:creationId xmlns:a16="http://schemas.microsoft.com/office/drawing/2014/main" id="{48D30DF0-BFD7-30B5-D09F-AB7E1ADB8E9A}"/>
              </a:ext>
            </a:extLst>
          </p:cNvPr>
          <p:cNvSpPr txBox="1">
            <a:spLocks/>
          </p:cNvSpPr>
          <p:nvPr userDrawn="1"/>
        </p:nvSpPr>
        <p:spPr>
          <a:xfrm>
            <a:off x="9014635" y="6173787"/>
            <a:ext cx="2743200" cy="365125"/>
          </a:xfrm>
          <a:prstGeom prst="rect">
            <a:avLst/>
          </a:prstGeom>
        </p:spPr>
        <p:txBody>
          <a:bodyPr lIns="0" tIns="0" rIns="0" bIns="0" anchor="b" anchorCtr="0"/>
          <a:lstStyle>
            <a:defPPr>
              <a:defRPr lang="fr-FR"/>
            </a:defPPr>
            <a:lvl1pPr marL="0" algn="l" defTabSz="914400" rtl="0" eaLnBrk="1" latinLnBrk="0" hangingPunct="1">
              <a:defRPr sz="1600" b="1" i="0" kern="1200" baseline="0">
                <a:solidFill>
                  <a:schemeClr val="tx1"/>
                </a:solidFill>
                <a:latin typeface="Roboto" panose="02000000000000000000"/>
                <a:ea typeface="Roboto" panose="02000000000000000000"/>
                <a:cs typeface="Roboto"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fr-CA" sz="1050" smtClean="0"/>
              <a:pPr algn="r"/>
              <a:t>‹N°›</a:t>
            </a:fld>
            <a:endParaRPr lang="fr-CA" sz="1050"/>
          </a:p>
        </p:txBody>
      </p:sp>
      <p:pic>
        <p:nvPicPr>
          <p:cNvPr id="10" name="Graphique 9">
            <a:extLst>
              <a:ext uri="{FF2B5EF4-FFF2-40B4-BE49-F238E27FC236}">
                <a16:creationId xmlns:a16="http://schemas.microsoft.com/office/drawing/2014/main" id="{35C7FB0D-0FB7-AA4F-3BA9-418EF8763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2059612129"/>
      </p:ext>
    </p:extLst>
  </p:cSld>
  <p:clrMapOvr>
    <a:masterClrMapping/>
  </p:clrMapOvr>
  <p:extLst>
    <p:ext uri="{DCECCB84-F9BA-43D5-87BE-67443E8EF086}">
      <p15:sldGuideLst xmlns:p15="http://schemas.microsoft.com/office/powerpoint/2012/main">
        <p15:guide id="1" orient="horz" pos="459">
          <p15:clr>
            <a:srgbClr val="FBAE40"/>
          </p15:clr>
        </p15:guide>
        <p15:guide id="2" pos="507">
          <p15:clr>
            <a:srgbClr val="FBAE40"/>
          </p15:clr>
        </p15:guide>
        <p15:guide id="3" orient="horz" pos="3634">
          <p15:clr>
            <a:srgbClr val="FBAE40"/>
          </p15:clr>
        </p15:guide>
        <p15:guide id="4" pos="429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e Numero + photo 3">
    <p:bg>
      <p:bgPr>
        <a:solidFill>
          <a:schemeClr val="accent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hasCustomPrompt="1"/>
          </p:nvPr>
        </p:nvSpPr>
        <p:spPr>
          <a:xfrm>
            <a:off x="1064973" y="1735123"/>
            <a:ext cx="5491469" cy="4713678"/>
          </a:xfrm>
          <a:prstGeom prst="rect">
            <a:avLst/>
          </a:prstGeom>
        </p:spPr>
        <p:txBody>
          <a:bodyPr lIns="0" tIns="0" rIns="0" bIns="0">
            <a:noAutofit/>
          </a:bodyPr>
          <a:lstStyle>
            <a:lvl1pPr marL="0" indent="0">
              <a:lnSpc>
                <a:spcPts val="3200"/>
              </a:lnSpc>
              <a:buFont typeface="+mj-lt"/>
              <a:buNone/>
              <a:defRPr sz="2201" b="0"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lvl="0"/>
            <a:r>
              <a:rPr lang="fr-CA" noProof="0"/>
              <a:t>Texte </a:t>
            </a:r>
            <a:r>
              <a:rPr lang="fr-CA" noProof="0" err="1"/>
              <a:t>dolor</a:t>
            </a:r>
            <a:r>
              <a:rPr lang="fr-CA" noProof="0"/>
              <a:t> </a:t>
            </a:r>
            <a:r>
              <a:rPr lang="fr-CA" noProof="0" err="1"/>
              <a:t>sit</a:t>
            </a:r>
            <a:r>
              <a:rPr lang="fr-CA" noProof="0"/>
              <a:t> </a:t>
            </a:r>
            <a:r>
              <a:rPr lang="fr-CA" noProof="0" err="1"/>
              <a:t>amet</a:t>
            </a:r>
            <a:r>
              <a:rPr lang="fr-CA" noProof="0"/>
              <a:t>, </a:t>
            </a:r>
            <a:r>
              <a:rPr lang="fr-CA" noProof="0" err="1"/>
              <a:t>consectetur</a:t>
            </a:r>
            <a:r>
              <a:rPr lang="fr-CA" noProof="0"/>
              <a:t> </a:t>
            </a:r>
            <a:r>
              <a:rPr lang="fr-CA" noProof="0" err="1"/>
              <a:t>adipiscing</a:t>
            </a:r>
            <a:r>
              <a:rPr lang="fr-CA" noProof="0"/>
              <a:t> </a:t>
            </a:r>
            <a:r>
              <a:rPr lang="fr-CA" noProof="0" err="1"/>
              <a:t>elit</a:t>
            </a:r>
            <a:r>
              <a:rPr lang="fr-CA" noProof="0"/>
              <a:t>, </a:t>
            </a:r>
            <a:r>
              <a:rPr lang="fr-CA" noProof="0" err="1"/>
              <a:t>sed</a:t>
            </a:r>
            <a:r>
              <a:rPr lang="fr-CA" noProof="0"/>
              <a:t> do </a:t>
            </a:r>
            <a:r>
              <a:rPr lang="fr-CA" noProof="0" err="1"/>
              <a:t>eiusmod</a:t>
            </a:r>
            <a:r>
              <a:rPr lang="fr-CA" noProof="0"/>
              <a:t> </a:t>
            </a:r>
            <a:r>
              <a:rPr lang="fr-CA" noProof="0" err="1"/>
              <a:t>tempor</a:t>
            </a:r>
            <a:r>
              <a:rPr lang="fr-CA" noProof="0"/>
              <a:t> </a:t>
            </a:r>
            <a:r>
              <a:rPr lang="fr-CA" noProof="0" err="1"/>
              <a:t>incididunt</a:t>
            </a:r>
            <a:r>
              <a:rPr lang="fr-CA" noProof="0"/>
              <a:t> ut </a:t>
            </a:r>
            <a:r>
              <a:rPr lang="fr-CA" noProof="0" err="1"/>
              <a:t>labore</a:t>
            </a:r>
            <a:r>
              <a:rPr lang="fr-CA" noProof="0"/>
              <a:t> et </a:t>
            </a:r>
            <a:r>
              <a:rPr lang="fr-CA" noProof="0" err="1"/>
              <a:t>dolore</a:t>
            </a:r>
            <a:r>
              <a:rPr lang="fr-CA" noProof="0"/>
              <a:t> magna </a:t>
            </a:r>
            <a:r>
              <a:rPr lang="fr-CA" noProof="0" err="1"/>
              <a:t>aliqua</a:t>
            </a:r>
            <a:endParaRPr lang="fr-CA" noProof="0"/>
          </a:p>
          <a:p>
            <a:pPr lvl="0"/>
            <a:r>
              <a:rPr lang="fr-CA" noProof="0"/>
              <a:t>Ut </a:t>
            </a:r>
            <a:r>
              <a:rPr lang="fr-CA" noProof="0" err="1"/>
              <a:t>enim</a:t>
            </a:r>
            <a:r>
              <a:rPr lang="fr-CA" noProof="0"/>
              <a:t> ad </a:t>
            </a:r>
            <a:r>
              <a:rPr lang="fr-CA" noProof="0" err="1"/>
              <a:t>minim</a:t>
            </a:r>
            <a:r>
              <a:rPr lang="fr-CA" noProof="0"/>
              <a:t> </a:t>
            </a:r>
            <a:r>
              <a:rPr lang="fr-CA" noProof="0" err="1"/>
              <a:t>veniam</a:t>
            </a:r>
            <a:r>
              <a:rPr lang="fr-CA" noProof="0"/>
              <a:t>, </a:t>
            </a:r>
            <a:r>
              <a:rPr lang="fr-CA" noProof="0" err="1"/>
              <a:t>quis</a:t>
            </a:r>
            <a:r>
              <a:rPr lang="fr-CA" noProof="0"/>
              <a:t> </a:t>
            </a:r>
            <a:r>
              <a:rPr lang="fr-CA" noProof="0" err="1"/>
              <a:t>nostrud</a:t>
            </a:r>
            <a:r>
              <a:rPr lang="fr-CA" noProof="0"/>
              <a:t> </a:t>
            </a:r>
            <a:r>
              <a:rPr lang="fr-CA" noProof="0" err="1"/>
              <a:t>exercitation</a:t>
            </a:r>
            <a:r>
              <a:rPr lang="fr-CA" noProof="0"/>
              <a:t> </a:t>
            </a:r>
            <a:r>
              <a:rPr lang="fr-CA" noProof="0" err="1"/>
              <a:t>ullamco</a:t>
            </a:r>
            <a:r>
              <a:rPr lang="fr-CA" noProof="0"/>
              <a:t> </a:t>
            </a:r>
            <a:r>
              <a:rPr lang="fr-CA" noProof="0" err="1"/>
              <a:t>laboris</a:t>
            </a:r>
            <a:r>
              <a:rPr lang="fr-CA" noProof="0"/>
              <a:t> </a:t>
            </a:r>
            <a:r>
              <a:rPr lang="fr-CA" noProof="0" err="1"/>
              <a:t>nisi</a:t>
            </a:r>
            <a:r>
              <a:rPr lang="fr-CA" noProof="0"/>
              <a:t> ut </a:t>
            </a:r>
            <a:r>
              <a:rPr lang="fr-CA" noProof="0" err="1"/>
              <a:t>aliquip</a:t>
            </a:r>
            <a:r>
              <a:rPr lang="fr-CA" noProof="0"/>
              <a:t> ex </a:t>
            </a:r>
            <a:r>
              <a:rPr lang="fr-CA" noProof="0" err="1"/>
              <a:t>ea</a:t>
            </a:r>
            <a:r>
              <a:rPr lang="fr-CA" noProof="0"/>
              <a:t> commodo </a:t>
            </a:r>
            <a:r>
              <a:rPr lang="fr-CA" noProof="0" err="1"/>
              <a:t>consequat</a:t>
            </a:r>
            <a:r>
              <a:rPr lang="fr-CA" noProof="0"/>
              <a:t>.</a:t>
            </a:r>
          </a:p>
          <a:p>
            <a:pPr lvl="0"/>
            <a:r>
              <a:rPr lang="fr-CA" noProof="0"/>
              <a:t>Duis </a:t>
            </a:r>
            <a:r>
              <a:rPr lang="fr-CA" noProof="0" err="1"/>
              <a:t>aute</a:t>
            </a:r>
            <a:r>
              <a:rPr lang="fr-CA" noProof="0"/>
              <a:t> </a:t>
            </a:r>
            <a:r>
              <a:rPr lang="fr-CA" noProof="0" err="1"/>
              <a:t>irure</a:t>
            </a:r>
            <a:r>
              <a:rPr lang="fr-CA" noProof="0"/>
              <a:t> </a:t>
            </a:r>
            <a:r>
              <a:rPr lang="fr-CA" noProof="0" err="1"/>
              <a:t>dolor</a:t>
            </a:r>
            <a:r>
              <a:rPr lang="fr-CA" noProof="0"/>
              <a:t> in </a:t>
            </a:r>
            <a:r>
              <a:rPr lang="fr-CA" noProof="0" err="1"/>
              <a:t>reprehenderit</a:t>
            </a:r>
            <a:r>
              <a:rPr lang="fr-CA" noProof="0"/>
              <a:t> in </a:t>
            </a:r>
            <a:r>
              <a:rPr lang="fr-CA" noProof="0" err="1"/>
              <a:t>voluptate</a:t>
            </a:r>
            <a:r>
              <a:rPr lang="fr-CA" noProof="0"/>
              <a:t> </a:t>
            </a:r>
            <a:r>
              <a:rPr lang="fr-CA" noProof="0" err="1"/>
              <a:t>velit</a:t>
            </a:r>
            <a:r>
              <a:rPr lang="fr-CA" noProof="0"/>
              <a:t>.</a:t>
            </a:r>
          </a:p>
        </p:txBody>
      </p:sp>
      <p:sp>
        <p:nvSpPr>
          <p:cNvPr id="5" name="Text Placeholder 4">
            <a:extLst>
              <a:ext uri="{FF2B5EF4-FFF2-40B4-BE49-F238E27FC236}">
                <a16:creationId xmlns:a16="http://schemas.microsoft.com/office/drawing/2014/main" id="{E65EE368-2A29-DD42-BB00-90CD77E3DC29}"/>
              </a:ext>
            </a:extLst>
          </p:cNvPr>
          <p:cNvSpPr>
            <a:spLocks noGrp="1"/>
          </p:cNvSpPr>
          <p:nvPr>
            <p:ph type="body" sz="quarter" idx="22" hasCustomPrompt="1"/>
          </p:nvPr>
        </p:nvSpPr>
        <p:spPr>
          <a:xfrm>
            <a:off x="454230" y="1770899"/>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01</a:t>
            </a:r>
          </a:p>
        </p:txBody>
      </p:sp>
      <p:sp>
        <p:nvSpPr>
          <p:cNvPr id="13" name="Text Placeholder 4">
            <a:extLst>
              <a:ext uri="{FF2B5EF4-FFF2-40B4-BE49-F238E27FC236}">
                <a16:creationId xmlns:a16="http://schemas.microsoft.com/office/drawing/2014/main" id="{60E60D56-6F75-D04D-A067-34B6E8549F0E}"/>
              </a:ext>
            </a:extLst>
          </p:cNvPr>
          <p:cNvSpPr>
            <a:spLocks noGrp="1"/>
          </p:cNvSpPr>
          <p:nvPr>
            <p:ph type="body" sz="quarter" idx="23" hasCustomPrompt="1"/>
          </p:nvPr>
        </p:nvSpPr>
        <p:spPr>
          <a:xfrm>
            <a:off x="454230" y="3116835"/>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02</a:t>
            </a:r>
          </a:p>
        </p:txBody>
      </p:sp>
      <p:sp>
        <p:nvSpPr>
          <p:cNvPr id="14" name="Text Placeholder 4">
            <a:extLst>
              <a:ext uri="{FF2B5EF4-FFF2-40B4-BE49-F238E27FC236}">
                <a16:creationId xmlns:a16="http://schemas.microsoft.com/office/drawing/2014/main" id="{D01F162F-6E81-D042-9FE6-D30B00883D93}"/>
              </a:ext>
            </a:extLst>
          </p:cNvPr>
          <p:cNvSpPr>
            <a:spLocks noGrp="1"/>
          </p:cNvSpPr>
          <p:nvPr>
            <p:ph type="body" sz="quarter" idx="24" hasCustomPrompt="1"/>
          </p:nvPr>
        </p:nvSpPr>
        <p:spPr>
          <a:xfrm>
            <a:off x="454230" y="4472499"/>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03</a:t>
            </a:r>
          </a:p>
        </p:txBody>
      </p:sp>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6"/>
            <a:ext cx="1610404" cy="1045875"/>
          </a:xfrm>
          <a:prstGeom prst="rect">
            <a:avLst/>
          </a:prstGeom>
        </p:spPr>
      </p:pic>
      <p:sp>
        <p:nvSpPr>
          <p:cNvPr id="15" name="Picture Placeholder 16">
            <a:extLst>
              <a:ext uri="{FF2B5EF4-FFF2-40B4-BE49-F238E27FC236}">
                <a16:creationId xmlns:a16="http://schemas.microsoft.com/office/drawing/2014/main" id="{4F4ACBBB-E698-EB89-CA64-13E60C8D6A9E}"/>
              </a:ext>
            </a:extLst>
          </p:cNvPr>
          <p:cNvSpPr>
            <a:spLocks noGrp="1"/>
          </p:cNvSpPr>
          <p:nvPr>
            <p:ph type="pic" sz="quarter" idx="18"/>
          </p:nvPr>
        </p:nvSpPr>
        <p:spPr>
          <a:xfrm>
            <a:off x="7042826" y="0"/>
            <a:ext cx="5149174"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20" name="Text Placeholder 11">
            <a:extLst>
              <a:ext uri="{FF2B5EF4-FFF2-40B4-BE49-F238E27FC236}">
                <a16:creationId xmlns:a16="http://schemas.microsoft.com/office/drawing/2014/main" id="{B6C72288-B58E-8EC0-380B-DAA4B80A04AC}"/>
              </a:ext>
            </a:extLst>
          </p:cNvPr>
          <p:cNvSpPr>
            <a:spLocks noGrp="1"/>
          </p:cNvSpPr>
          <p:nvPr>
            <p:ph type="body" sz="quarter" idx="17" hasCustomPrompt="1"/>
          </p:nvPr>
        </p:nvSpPr>
        <p:spPr>
          <a:xfrm>
            <a:off x="459639" y="662313"/>
            <a:ext cx="6099217"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Tree>
    <p:extLst>
      <p:ext uri="{BB962C8B-B14F-4D97-AF65-F5344CB8AC3E}">
        <p14:creationId xmlns:p14="http://schemas.microsoft.com/office/powerpoint/2010/main" val="3535657764"/>
      </p:ext>
    </p:extLst>
  </p:cSld>
  <p:clrMapOvr>
    <a:masterClrMapping/>
  </p:clrMapOvr>
  <p:extLst>
    <p:ext uri="{DCECCB84-F9BA-43D5-87BE-67443E8EF086}">
      <p15:sldGuideLst xmlns:p15="http://schemas.microsoft.com/office/powerpoint/2012/main">
        <p15:guide id="1" pos="4293">
          <p15:clr>
            <a:srgbClr val="FBAE40"/>
          </p15:clr>
        </p15:guide>
        <p15:guide id="2" orient="horz" pos="459">
          <p15:clr>
            <a:srgbClr val="FBAE40"/>
          </p15:clr>
        </p15:guide>
        <p15:guide id="3" orient="horz" pos="3634">
          <p15:clr>
            <a:srgbClr val="FBAE40"/>
          </p15:clr>
        </p15:guide>
        <p15:guide id="4" pos="50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e Numero + photo 3">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hasCustomPrompt="1"/>
          </p:nvPr>
        </p:nvSpPr>
        <p:spPr>
          <a:xfrm>
            <a:off x="1064973" y="1735123"/>
            <a:ext cx="5491469" cy="4713678"/>
          </a:xfrm>
          <a:prstGeom prst="rect">
            <a:avLst/>
          </a:prstGeom>
        </p:spPr>
        <p:txBody>
          <a:bodyPr lIns="0" tIns="0" rIns="0" bIns="0">
            <a:noAutofit/>
          </a:bodyPr>
          <a:lstStyle>
            <a:lvl1pPr marL="0" indent="0">
              <a:lnSpc>
                <a:spcPts val="3200"/>
              </a:lnSpc>
              <a:buFont typeface="+mj-lt"/>
              <a:buNone/>
              <a:defRPr sz="2201" b="0"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lvl="0"/>
            <a:r>
              <a:rPr lang="fr-CA" noProof="0"/>
              <a:t>Texte </a:t>
            </a:r>
            <a:r>
              <a:rPr lang="fr-CA" noProof="0" err="1"/>
              <a:t>dolor</a:t>
            </a:r>
            <a:r>
              <a:rPr lang="fr-CA" noProof="0"/>
              <a:t> </a:t>
            </a:r>
            <a:r>
              <a:rPr lang="fr-CA" noProof="0" err="1"/>
              <a:t>sit</a:t>
            </a:r>
            <a:r>
              <a:rPr lang="fr-CA" noProof="0"/>
              <a:t> </a:t>
            </a:r>
            <a:r>
              <a:rPr lang="fr-CA" noProof="0" err="1"/>
              <a:t>amet</a:t>
            </a:r>
            <a:r>
              <a:rPr lang="fr-CA" noProof="0"/>
              <a:t>, </a:t>
            </a:r>
            <a:r>
              <a:rPr lang="fr-CA" noProof="0" err="1"/>
              <a:t>consectetur</a:t>
            </a:r>
            <a:r>
              <a:rPr lang="fr-CA" noProof="0"/>
              <a:t> </a:t>
            </a:r>
            <a:r>
              <a:rPr lang="fr-CA" noProof="0" err="1"/>
              <a:t>adipiscing</a:t>
            </a:r>
            <a:r>
              <a:rPr lang="fr-CA" noProof="0"/>
              <a:t> </a:t>
            </a:r>
            <a:r>
              <a:rPr lang="fr-CA" noProof="0" err="1"/>
              <a:t>elit</a:t>
            </a:r>
            <a:r>
              <a:rPr lang="fr-CA" noProof="0"/>
              <a:t>, </a:t>
            </a:r>
            <a:r>
              <a:rPr lang="fr-CA" noProof="0" err="1"/>
              <a:t>sed</a:t>
            </a:r>
            <a:r>
              <a:rPr lang="fr-CA" noProof="0"/>
              <a:t> do </a:t>
            </a:r>
            <a:r>
              <a:rPr lang="fr-CA" noProof="0" err="1"/>
              <a:t>eiusmod</a:t>
            </a:r>
            <a:r>
              <a:rPr lang="fr-CA" noProof="0"/>
              <a:t> </a:t>
            </a:r>
            <a:r>
              <a:rPr lang="fr-CA" noProof="0" err="1"/>
              <a:t>tempor</a:t>
            </a:r>
            <a:r>
              <a:rPr lang="fr-CA" noProof="0"/>
              <a:t> </a:t>
            </a:r>
            <a:r>
              <a:rPr lang="fr-CA" noProof="0" err="1"/>
              <a:t>incididunt</a:t>
            </a:r>
            <a:r>
              <a:rPr lang="fr-CA" noProof="0"/>
              <a:t> ut </a:t>
            </a:r>
            <a:r>
              <a:rPr lang="fr-CA" noProof="0" err="1"/>
              <a:t>labore</a:t>
            </a:r>
            <a:r>
              <a:rPr lang="fr-CA" noProof="0"/>
              <a:t> et </a:t>
            </a:r>
            <a:r>
              <a:rPr lang="fr-CA" noProof="0" err="1"/>
              <a:t>dolore</a:t>
            </a:r>
            <a:r>
              <a:rPr lang="fr-CA" noProof="0"/>
              <a:t> magna </a:t>
            </a:r>
            <a:r>
              <a:rPr lang="fr-CA" noProof="0" err="1"/>
              <a:t>aliqua</a:t>
            </a:r>
            <a:endParaRPr lang="fr-CA" noProof="0"/>
          </a:p>
          <a:p>
            <a:pPr lvl="0"/>
            <a:r>
              <a:rPr lang="fr-CA" noProof="0"/>
              <a:t>Ut </a:t>
            </a:r>
            <a:r>
              <a:rPr lang="fr-CA" noProof="0" err="1"/>
              <a:t>enim</a:t>
            </a:r>
            <a:r>
              <a:rPr lang="fr-CA" noProof="0"/>
              <a:t> ad </a:t>
            </a:r>
            <a:r>
              <a:rPr lang="fr-CA" noProof="0" err="1"/>
              <a:t>minim</a:t>
            </a:r>
            <a:r>
              <a:rPr lang="fr-CA" noProof="0"/>
              <a:t> </a:t>
            </a:r>
            <a:r>
              <a:rPr lang="fr-CA" noProof="0" err="1"/>
              <a:t>veniam</a:t>
            </a:r>
            <a:r>
              <a:rPr lang="fr-CA" noProof="0"/>
              <a:t>, </a:t>
            </a:r>
            <a:r>
              <a:rPr lang="fr-CA" noProof="0" err="1"/>
              <a:t>quis</a:t>
            </a:r>
            <a:r>
              <a:rPr lang="fr-CA" noProof="0"/>
              <a:t> </a:t>
            </a:r>
            <a:r>
              <a:rPr lang="fr-CA" noProof="0" err="1"/>
              <a:t>nostrud</a:t>
            </a:r>
            <a:r>
              <a:rPr lang="fr-CA" noProof="0"/>
              <a:t> </a:t>
            </a:r>
            <a:r>
              <a:rPr lang="fr-CA" noProof="0" err="1"/>
              <a:t>exercitation</a:t>
            </a:r>
            <a:r>
              <a:rPr lang="fr-CA" noProof="0"/>
              <a:t> </a:t>
            </a:r>
            <a:r>
              <a:rPr lang="fr-CA" noProof="0" err="1"/>
              <a:t>ullamco</a:t>
            </a:r>
            <a:r>
              <a:rPr lang="fr-CA" noProof="0"/>
              <a:t> </a:t>
            </a:r>
            <a:r>
              <a:rPr lang="fr-CA" noProof="0" err="1"/>
              <a:t>laboris</a:t>
            </a:r>
            <a:r>
              <a:rPr lang="fr-CA" noProof="0"/>
              <a:t> </a:t>
            </a:r>
            <a:r>
              <a:rPr lang="fr-CA" noProof="0" err="1"/>
              <a:t>nisi</a:t>
            </a:r>
            <a:r>
              <a:rPr lang="fr-CA" noProof="0"/>
              <a:t> ut </a:t>
            </a:r>
            <a:r>
              <a:rPr lang="fr-CA" noProof="0" err="1"/>
              <a:t>aliquip</a:t>
            </a:r>
            <a:r>
              <a:rPr lang="fr-CA" noProof="0"/>
              <a:t> ex </a:t>
            </a:r>
            <a:r>
              <a:rPr lang="fr-CA" noProof="0" err="1"/>
              <a:t>ea</a:t>
            </a:r>
            <a:r>
              <a:rPr lang="fr-CA" noProof="0"/>
              <a:t> commodo </a:t>
            </a:r>
            <a:r>
              <a:rPr lang="fr-CA" noProof="0" err="1"/>
              <a:t>consequat</a:t>
            </a:r>
            <a:r>
              <a:rPr lang="fr-CA" noProof="0"/>
              <a:t>.</a:t>
            </a:r>
          </a:p>
          <a:p>
            <a:pPr lvl="0"/>
            <a:r>
              <a:rPr lang="fr-CA" noProof="0"/>
              <a:t>Duis </a:t>
            </a:r>
            <a:r>
              <a:rPr lang="fr-CA" noProof="0" err="1"/>
              <a:t>aute</a:t>
            </a:r>
            <a:r>
              <a:rPr lang="fr-CA" noProof="0"/>
              <a:t> </a:t>
            </a:r>
            <a:r>
              <a:rPr lang="fr-CA" noProof="0" err="1"/>
              <a:t>irure</a:t>
            </a:r>
            <a:r>
              <a:rPr lang="fr-CA" noProof="0"/>
              <a:t> </a:t>
            </a:r>
            <a:r>
              <a:rPr lang="fr-CA" noProof="0" err="1"/>
              <a:t>dolor</a:t>
            </a:r>
            <a:r>
              <a:rPr lang="fr-CA" noProof="0"/>
              <a:t> in </a:t>
            </a:r>
            <a:r>
              <a:rPr lang="fr-CA" noProof="0" err="1"/>
              <a:t>reprehenderit</a:t>
            </a:r>
            <a:r>
              <a:rPr lang="fr-CA" noProof="0"/>
              <a:t> in </a:t>
            </a:r>
            <a:r>
              <a:rPr lang="fr-CA" noProof="0" err="1"/>
              <a:t>voluptate</a:t>
            </a:r>
            <a:r>
              <a:rPr lang="fr-CA" noProof="0"/>
              <a:t> </a:t>
            </a:r>
            <a:r>
              <a:rPr lang="fr-CA" noProof="0" err="1"/>
              <a:t>velit</a:t>
            </a:r>
            <a:r>
              <a:rPr lang="fr-CA" noProof="0"/>
              <a:t>.</a:t>
            </a:r>
          </a:p>
        </p:txBody>
      </p:sp>
      <p:sp>
        <p:nvSpPr>
          <p:cNvPr id="5" name="Text Placeholder 4">
            <a:extLst>
              <a:ext uri="{FF2B5EF4-FFF2-40B4-BE49-F238E27FC236}">
                <a16:creationId xmlns:a16="http://schemas.microsoft.com/office/drawing/2014/main" id="{E65EE368-2A29-DD42-BB00-90CD77E3DC29}"/>
              </a:ext>
            </a:extLst>
          </p:cNvPr>
          <p:cNvSpPr>
            <a:spLocks noGrp="1"/>
          </p:cNvSpPr>
          <p:nvPr>
            <p:ph type="body" sz="quarter" idx="22" hasCustomPrompt="1"/>
          </p:nvPr>
        </p:nvSpPr>
        <p:spPr>
          <a:xfrm>
            <a:off x="454230" y="1770899"/>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01</a:t>
            </a:r>
          </a:p>
        </p:txBody>
      </p:sp>
      <p:sp>
        <p:nvSpPr>
          <p:cNvPr id="13" name="Text Placeholder 4">
            <a:extLst>
              <a:ext uri="{FF2B5EF4-FFF2-40B4-BE49-F238E27FC236}">
                <a16:creationId xmlns:a16="http://schemas.microsoft.com/office/drawing/2014/main" id="{60E60D56-6F75-D04D-A067-34B6E8549F0E}"/>
              </a:ext>
            </a:extLst>
          </p:cNvPr>
          <p:cNvSpPr>
            <a:spLocks noGrp="1"/>
          </p:cNvSpPr>
          <p:nvPr>
            <p:ph type="body" sz="quarter" idx="23" hasCustomPrompt="1"/>
          </p:nvPr>
        </p:nvSpPr>
        <p:spPr>
          <a:xfrm>
            <a:off x="454230" y="3116835"/>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02</a:t>
            </a:r>
          </a:p>
        </p:txBody>
      </p:sp>
      <p:sp>
        <p:nvSpPr>
          <p:cNvPr id="14" name="Text Placeholder 4">
            <a:extLst>
              <a:ext uri="{FF2B5EF4-FFF2-40B4-BE49-F238E27FC236}">
                <a16:creationId xmlns:a16="http://schemas.microsoft.com/office/drawing/2014/main" id="{D01F162F-6E81-D042-9FE6-D30B00883D93}"/>
              </a:ext>
            </a:extLst>
          </p:cNvPr>
          <p:cNvSpPr>
            <a:spLocks noGrp="1"/>
          </p:cNvSpPr>
          <p:nvPr>
            <p:ph type="body" sz="quarter" idx="24" hasCustomPrompt="1"/>
          </p:nvPr>
        </p:nvSpPr>
        <p:spPr>
          <a:xfrm>
            <a:off x="454230" y="4472499"/>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03</a:t>
            </a:r>
          </a:p>
        </p:txBody>
      </p:sp>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6"/>
            <a:ext cx="1610404" cy="1045875"/>
          </a:xfrm>
          <a:prstGeom prst="rect">
            <a:avLst/>
          </a:prstGeom>
        </p:spPr>
      </p:pic>
      <p:sp>
        <p:nvSpPr>
          <p:cNvPr id="15" name="Picture Placeholder 16">
            <a:extLst>
              <a:ext uri="{FF2B5EF4-FFF2-40B4-BE49-F238E27FC236}">
                <a16:creationId xmlns:a16="http://schemas.microsoft.com/office/drawing/2014/main" id="{4F4ACBBB-E698-EB89-CA64-13E60C8D6A9E}"/>
              </a:ext>
            </a:extLst>
          </p:cNvPr>
          <p:cNvSpPr>
            <a:spLocks noGrp="1"/>
          </p:cNvSpPr>
          <p:nvPr>
            <p:ph type="pic" sz="quarter" idx="18"/>
          </p:nvPr>
        </p:nvSpPr>
        <p:spPr>
          <a:xfrm>
            <a:off x="7042826" y="0"/>
            <a:ext cx="5149174"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20" name="Text Placeholder 11">
            <a:extLst>
              <a:ext uri="{FF2B5EF4-FFF2-40B4-BE49-F238E27FC236}">
                <a16:creationId xmlns:a16="http://schemas.microsoft.com/office/drawing/2014/main" id="{B6C72288-B58E-8EC0-380B-DAA4B80A04AC}"/>
              </a:ext>
            </a:extLst>
          </p:cNvPr>
          <p:cNvSpPr>
            <a:spLocks noGrp="1"/>
          </p:cNvSpPr>
          <p:nvPr>
            <p:ph type="body" sz="quarter" idx="17" hasCustomPrompt="1"/>
          </p:nvPr>
        </p:nvSpPr>
        <p:spPr>
          <a:xfrm>
            <a:off x="459639" y="662313"/>
            <a:ext cx="6099217"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Tree>
    <p:extLst>
      <p:ext uri="{BB962C8B-B14F-4D97-AF65-F5344CB8AC3E}">
        <p14:creationId xmlns:p14="http://schemas.microsoft.com/office/powerpoint/2010/main" val="67976556"/>
      </p:ext>
    </p:extLst>
  </p:cSld>
  <p:clrMapOvr>
    <a:masterClrMapping/>
  </p:clrMapOvr>
  <p:extLst>
    <p:ext uri="{DCECCB84-F9BA-43D5-87BE-67443E8EF086}">
      <p15:sldGuideLst xmlns:p15="http://schemas.microsoft.com/office/powerpoint/2012/main">
        <p15:guide id="1" pos="4293">
          <p15:clr>
            <a:srgbClr val="FBAE40"/>
          </p15:clr>
        </p15:guide>
        <p15:guide id="2" orient="horz" pos="459">
          <p15:clr>
            <a:srgbClr val="FBAE40"/>
          </p15:clr>
        </p15:guide>
        <p15:guide id="3" orient="horz" pos="3634">
          <p15:clr>
            <a:srgbClr val="FBAE40"/>
          </p15:clr>
        </p15:guide>
        <p15:guide id="4" pos="50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exte Numero + photo 3">
    <p:bg>
      <p:bgPr>
        <a:solidFill>
          <a:schemeClr val="bg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47F69F-4AF1-074D-9FDD-0C1230837DE7}"/>
              </a:ext>
            </a:extLst>
          </p:cNvPr>
          <p:cNvSpPr>
            <a:spLocks noGrp="1"/>
          </p:cNvSpPr>
          <p:nvPr>
            <p:ph type="body" sz="quarter" idx="15" hasCustomPrompt="1"/>
          </p:nvPr>
        </p:nvSpPr>
        <p:spPr>
          <a:xfrm>
            <a:off x="1064973" y="1735123"/>
            <a:ext cx="5491469" cy="4713678"/>
          </a:xfrm>
          <a:prstGeom prst="rect">
            <a:avLst/>
          </a:prstGeom>
        </p:spPr>
        <p:txBody>
          <a:bodyPr lIns="0" tIns="0" rIns="0" bIns="0">
            <a:noAutofit/>
          </a:bodyPr>
          <a:lstStyle>
            <a:lvl1pPr marL="0" indent="0">
              <a:lnSpc>
                <a:spcPts val="3200"/>
              </a:lnSpc>
              <a:buFont typeface="+mj-lt"/>
              <a:buNone/>
              <a:defRPr sz="2201" b="0"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pPr lvl="0"/>
            <a:r>
              <a:rPr lang="fr-CA" noProof="0"/>
              <a:t>Texte </a:t>
            </a:r>
            <a:r>
              <a:rPr lang="fr-CA" noProof="0" err="1"/>
              <a:t>dolor</a:t>
            </a:r>
            <a:r>
              <a:rPr lang="fr-CA" noProof="0"/>
              <a:t> </a:t>
            </a:r>
            <a:r>
              <a:rPr lang="fr-CA" noProof="0" err="1"/>
              <a:t>sit</a:t>
            </a:r>
            <a:r>
              <a:rPr lang="fr-CA" noProof="0"/>
              <a:t> </a:t>
            </a:r>
            <a:r>
              <a:rPr lang="fr-CA" noProof="0" err="1"/>
              <a:t>amet</a:t>
            </a:r>
            <a:r>
              <a:rPr lang="fr-CA" noProof="0"/>
              <a:t>, </a:t>
            </a:r>
            <a:r>
              <a:rPr lang="fr-CA" noProof="0" err="1"/>
              <a:t>consectetur</a:t>
            </a:r>
            <a:r>
              <a:rPr lang="fr-CA" noProof="0"/>
              <a:t> </a:t>
            </a:r>
            <a:r>
              <a:rPr lang="fr-CA" noProof="0" err="1"/>
              <a:t>adipiscing</a:t>
            </a:r>
            <a:r>
              <a:rPr lang="fr-CA" noProof="0"/>
              <a:t> </a:t>
            </a:r>
            <a:r>
              <a:rPr lang="fr-CA" noProof="0" err="1"/>
              <a:t>elit</a:t>
            </a:r>
            <a:r>
              <a:rPr lang="fr-CA" noProof="0"/>
              <a:t>, </a:t>
            </a:r>
            <a:r>
              <a:rPr lang="fr-CA" noProof="0" err="1"/>
              <a:t>sed</a:t>
            </a:r>
            <a:r>
              <a:rPr lang="fr-CA" noProof="0"/>
              <a:t> do </a:t>
            </a:r>
            <a:r>
              <a:rPr lang="fr-CA" noProof="0" err="1"/>
              <a:t>eiusmod</a:t>
            </a:r>
            <a:r>
              <a:rPr lang="fr-CA" noProof="0"/>
              <a:t> </a:t>
            </a:r>
            <a:r>
              <a:rPr lang="fr-CA" noProof="0" err="1"/>
              <a:t>tempor</a:t>
            </a:r>
            <a:r>
              <a:rPr lang="fr-CA" noProof="0"/>
              <a:t> </a:t>
            </a:r>
            <a:r>
              <a:rPr lang="fr-CA" noProof="0" err="1"/>
              <a:t>incididunt</a:t>
            </a:r>
            <a:r>
              <a:rPr lang="fr-CA" noProof="0"/>
              <a:t> ut </a:t>
            </a:r>
            <a:r>
              <a:rPr lang="fr-CA" noProof="0" err="1"/>
              <a:t>labore</a:t>
            </a:r>
            <a:r>
              <a:rPr lang="fr-CA" noProof="0"/>
              <a:t> et </a:t>
            </a:r>
            <a:r>
              <a:rPr lang="fr-CA" noProof="0" err="1"/>
              <a:t>dolore</a:t>
            </a:r>
            <a:r>
              <a:rPr lang="fr-CA" noProof="0"/>
              <a:t> magna </a:t>
            </a:r>
            <a:r>
              <a:rPr lang="fr-CA" noProof="0" err="1"/>
              <a:t>aliqua</a:t>
            </a:r>
            <a:endParaRPr lang="fr-CA" noProof="0"/>
          </a:p>
          <a:p>
            <a:pPr lvl="0"/>
            <a:r>
              <a:rPr lang="fr-CA" noProof="0"/>
              <a:t>Ut </a:t>
            </a:r>
            <a:r>
              <a:rPr lang="fr-CA" noProof="0" err="1"/>
              <a:t>enim</a:t>
            </a:r>
            <a:r>
              <a:rPr lang="fr-CA" noProof="0"/>
              <a:t> ad </a:t>
            </a:r>
            <a:r>
              <a:rPr lang="fr-CA" noProof="0" err="1"/>
              <a:t>minim</a:t>
            </a:r>
            <a:r>
              <a:rPr lang="fr-CA" noProof="0"/>
              <a:t> </a:t>
            </a:r>
            <a:r>
              <a:rPr lang="fr-CA" noProof="0" err="1"/>
              <a:t>veniam</a:t>
            </a:r>
            <a:r>
              <a:rPr lang="fr-CA" noProof="0"/>
              <a:t>, </a:t>
            </a:r>
            <a:r>
              <a:rPr lang="fr-CA" noProof="0" err="1"/>
              <a:t>quis</a:t>
            </a:r>
            <a:r>
              <a:rPr lang="fr-CA" noProof="0"/>
              <a:t> </a:t>
            </a:r>
            <a:r>
              <a:rPr lang="fr-CA" noProof="0" err="1"/>
              <a:t>nostrud</a:t>
            </a:r>
            <a:r>
              <a:rPr lang="fr-CA" noProof="0"/>
              <a:t> </a:t>
            </a:r>
            <a:r>
              <a:rPr lang="fr-CA" noProof="0" err="1"/>
              <a:t>exercitation</a:t>
            </a:r>
            <a:r>
              <a:rPr lang="fr-CA" noProof="0"/>
              <a:t> </a:t>
            </a:r>
            <a:r>
              <a:rPr lang="fr-CA" noProof="0" err="1"/>
              <a:t>ullamco</a:t>
            </a:r>
            <a:r>
              <a:rPr lang="fr-CA" noProof="0"/>
              <a:t> </a:t>
            </a:r>
            <a:r>
              <a:rPr lang="fr-CA" noProof="0" err="1"/>
              <a:t>laboris</a:t>
            </a:r>
            <a:r>
              <a:rPr lang="fr-CA" noProof="0"/>
              <a:t> </a:t>
            </a:r>
            <a:r>
              <a:rPr lang="fr-CA" noProof="0" err="1"/>
              <a:t>nisi</a:t>
            </a:r>
            <a:r>
              <a:rPr lang="fr-CA" noProof="0"/>
              <a:t> ut </a:t>
            </a:r>
            <a:r>
              <a:rPr lang="fr-CA" noProof="0" err="1"/>
              <a:t>aliquip</a:t>
            </a:r>
            <a:r>
              <a:rPr lang="fr-CA" noProof="0"/>
              <a:t> ex </a:t>
            </a:r>
            <a:r>
              <a:rPr lang="fr-CA" noProof="0" err="1"/>
              <a:t>ea</a:t>
            </a:r>
            <a:r>
              <a:rPr lang="fr-CA" noProof="0"/>
              <a:t> commodo </a:t>
            </a:r>
            <a:r>
              <a:rPr lang="fr-CA" noProof="0" err="1"/>
              <a:t>consequat</a:t>
            </a:r>
            <a:r>
              <a:rPr lang="fr-CA" noProof="0"/>
              <a:t>.</a:t>
            </a:r>
          </a:p>
          <a:p>
            <a:pPr lvl="0"/>
            <a:r>
              <a:rPr lang="fr-CA" noProof="0"/>
              <a:t>Duis </a:t>
            </a:r>
            <a:r>
              <a:rPr lang="fr-CA" noProof="0" err="1"/>
              <a:t>aute</a:t>
            </a:r>
            <a:r>
              <a:rPr lang="fr-CA" noProof="0"/>
              <a:t> </a:t>
            </a:r>
            <a:r>
              <a:rPr lang="fr-CA" noProof="0" err="1"/>
              <a:t>irure</a:t>
            </a:r>
            <a:r>
              <a:rPr lang="fr-CA" noProof="0"/>
              <a:t> </a:t>
            </a:r>
            <a:r>
              <a:rPr lang="fr-CA" noProof="0" err="1"/>
              <a:t>dolor</a:t>
            </a:r>
            <a:r>
              <a:rPr lang="fr-CA" noProof="0"/>
              <a:t> in </a:t>
            </a:r>
            <a:r>
              <a:rPr lang="fr-CA" noProof="0" err="1"/>
              <a:t>reprehenderit</a:t>
            </a:r>
            <a:r>
              <a:rPr lang="fr-CA" noProof="0"/>
              <a:t> in </a:t>
            </a:r>
            <a:r>
              <a:rPr lang="fr-CA" noProof="0" err="1"/>
              <a:t>voluptate</a:t>
            </a:r>
            <a:r>
              <a:rPr lang="fr-CA" noProof="0"/>
              <a:t> </a:t>
            </a:r>
            <a:r>
              <a:rPr lang="fr-CA" noProof="0" err="1"/>
              <a:t>velit</a:t>
            </a:r>
            <a:r>
              <a:rPr lang="fr-CA" noProof="0"/>
              <a:t>.</a:t>
            </a:r>
          </a:p>
        </p:txBody>
      </p:sp>
      <p:sp>
        <p:nvSpPr>
          <p:cNvPr id="5" name="Text Placeholder 4">
            <a:extLst>
              <a:ext uri="{FF2B5EF4-FFF2-40B4-BE49-F238E27FC236}">
                <a16:creationId xmlns:a16="http://schemas.microsoft.com/office/drawing/2014/main" id="{E65EE368-2A29-DD42-BB00-90CD77E3DC29}"/>
              </a:ext>
            </a:extLst>
          </p:cNvPr>
          <p:cNvSpPr>
            <a:spLocks noGrp="1"/>
          </p:cNvSpPr>
          <p:nvPr>
            <p:ph type="body" sz="quarter" idx="22" hasCustomPrompt="1"/>
          </p:nvPr>
        </p:nvSpPr>
        <p:spPr>
          <a:xfrm>
            <a:off x="454230" y="1770899"/>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01</a:t>
            </a:r>
          </a:p>
        </p:txBody>
      </p:sp>
      <p:sp>
        <p:nvSpPr>
          <p:cNvPr id="13" name="Text Placeholder 4">
            <a:extLst>
              <a:ext uri="{FF2B5EF4-FFF2-40B4-BE49-F238E27FC236}">
                <a16:creationId xmlns:a16="http://schemas.microsoft.com/office/drawing/2014/main" id="{60E60D56-6F75-D04D-A067-34B6E8549F0E}"/>
              </a:ext>
            </a:extLst>
          </p:cNvPr>
          <p:cNvSpPr>
            <a:spLocks noGrp="1"/>
          </p:cNvSpPr>
          <p:nvPr>
            <p:ph type="body" sz="quarter" idx="23" hasCustomPrompt="1"/>
          </p:nvPr>
        </p:nvSpPr>
        <p:spPr>
          <a:xfrm>
            <a:off x="454230" y="3116835"/>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02</a:t>
            </a:r>
          </a:p>
        </p:txBody>
      </p:sp>
      <p:sp>
        <p:nvSpPr>
          <p:cNvPr id="14" name="Text Placeholder 4">
            <a:extLst>
              <a:ext uri="{FF2B5EF4-FFF2-40B4-BE49-F238E27FC236}">
                <a16:creationId xmlns:a16="http://schemas.microsoft.com/office/drawing/2014/main" id="{D01F162F-6E81-D042-9FE6-D30B00883D93}"/>
              </a:ext>
            </a:extLst>
          </p:cNvPr>
          <p:cNvSpPr>
            <a:spLocks noGrp="1"/>
          </p:cNvSpPr>
          <p:nvPr>
            <p:ph type="body" sz="quarter" idx="24" hasCustomPrompt="1"/>
          </p:nvPr>
        </p:nvSpPr>
        <p:spPr>
          <a:xfrm>
            <a:off x="454230" y="4472499"/>
            <a:ext cx="519659" cy="527050"/>
          </a:xfrm>
          <a:prstGeom prst="rect">
            <a:avLst/>
          </a:prstGeom>
        </p:spPr>
        <p:txBody>
          <a:bodyPr lIns="0" tIns="0" rIns="0" bIns="0"/>
          <a:lstStyle>
            <a:lvl1pPr>
              <a:buFontTx/>
              <a:buNone/>
              <a:defRPr sz="2300" b="0" i="0" u="sng" baseline="0">
                <a:latin typeface="Arial" panose="020B0604020202020204" pitchFamily="34" charset="0"/>
                <a:ea typeface="Arial" panose="020B0604020202020204" pitchFamily="34" charset="0"/>
                <a:cs typeface="Arial" panose="020B0604020202020204" pitchFamily="34" charset="0"/>
              </a:defRPr>
            </a:lvl1pPr>
          </a:lstStyle>
          <a:p>
            <a:pPr lvl="0"/>
            <a:r>
              <a:rPr lang="fr-CA" noProof="0"/>
              <a:t>03</a:t>
            </a:r>
          </a:p>
        </p:txBody>
      </p:sp>
      <p:pic>
        <p:nvPicPr>
          <p:cNvPr id="9" name="Image 8">
            <a:extLst>
              <a:ext uri="{FF2B5EF4-FFF2-40B4-BE49-F238E27FC236}">
                <a16:creationId xmlns:a16="http://schemas.microsoft.com/office/drawing/2014/main" id="{483DE602-4C78-9A4A-B3A1-AE1A8FAD40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7525" y="5812126"/>
            <a:ext cx="1610404" cy="1045875"/>
          </a:xfrm>
          <a:prstGeom prst="rect">
            <a:avLst/>
          </a:prstGeom>
        </p:spPr>
      </p:pic>
      <p:sp>
        <p:nvSpPr>
          <p:cNvPr id="15" name="Picture Placeholder 16">
            <a:extLst>
              <a:ext uri="{FF2B5EF4-FFF2-40B4-BE49-F238E27FC236}">
                <a16:creationId xmlns:a16="http://schemas.microsoft.com/office/drawing/2014/main" id="{4F4ACBBB-E698-EB89-CA64-13E60C8D6A9E}"/>
              </a:ext>
            </a:extLst>
          </p:cNvPr>
          <p:cNvSpPr>
            <a:spLocks noGrp="1"/>
          </p:cNvSpPr>
          <p:nvPr>
            <p:ph type="pic" sz="quarter" idx="18"/>
          </p:nvPr>
        </p:nvSpPr>
        <p:spPr>
          <a:xfrm>
            <a:off x="7042826" y="0"/>
            <a:ext cx="5149174"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20" name="Text Placeholder 11">
            <a:extLst>
              <a:ext uri="{FF2B5EF4-FFF2-40B4-BE49-F238E27FC236}">
                <a16:creationId xmlns:a16="http://schemas.microsoft.com/office/drawing/2014/main" id="{B6C72288-B58E-8EC0-380B-DAA4B80A04AC}"/>
              </a:ext>
            </a:extLst>
          </p:cNvPr>
          <p:cNvSpPr>
            <a:spLocks noGrp="1"/>
          </p:cNvSpPr>
          <p:nvPr>
            <p:ph type="body" sz="quarter" idx="17" hasCustomPrompt="1"/>
          </p:nvPr>
        </p:nvSpPr>
        <p:spPr>
          <a:xfrm>
            <a:off x="459639" y="662313"/>
            <a:ext cx="6099217" cy="1044608"/>
          </a:xfrm>
          <a:prstGeom prst="rect">
            <a:avLst/>
          </a:prstGeom>
        </p:spPr>
        <p:txBody>
          <a:bodyPr lIns="0"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spTree>
    <p:extLst>
      <p:ext uri="{BB962C8B-B14F-4D97-AF65-F5344CB8AC3E}">
        <p14:creationId xmlns:p14="http://schemas.microsoft.com/office/powerpoint/2010/main" val="94032744"/>
      </p:ext>
    </p:extLst>
  </p:cSld>
  <p:clrMapOvr>
    <a:masterClrMapping/>
  </p:clrMapOvr>
  <p:extLst>
    <p:ext uri="{DCECCB84-F9BA-43D5-87BE-67443E8EF086}">
      <p15:sldGuideLst xmlns:p15="http://schemas.microsoft.com/office/powerpoint/2012/main">
        <p15:guide id="1" pos="4293">
          <p15:clr>
            <a:srgbClr val="FBAE40"/>
          </p15:clr>
        </p15:guide>
        <p15:guide id="2" orient="horz" pos="459">
          <p15:clr>
            <a:srgbClr val="FBAE40"/>
          </p15:clr>
        </p15:guide>
        <p15:guide id="3" orient="horz" pos="3634">
          <p15:clr>
            <a:srgbClr val="FBAE40"/>
          </p15:clr>
        </p15:guide>
        <p15:guide id="4" pos="50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exte + photo 2 - Titre 2 lignes">
    <p:bg>
      <p:bgPr>
        <a:solidFill>
          <a:srgbClr val="D9F0F2"/>
        </a:solidFill>
        <a:effectLst/>
      </p:bgPr>
    </p:bg>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C06062B2-149E-D421-E074-7784FAEE03D7}"/>
              </a:ext>
            </a:extLst>
          </p:cNvPr>
          <p:cNvSpPr>
            <a:spLocks noGrp="1"/>
          </p:cNvSpPr>
          <p:nvPr>
            <p:ph type="pic" sz="quarter" idx="18"/>
          </p:nvPr>
        </p:nvSpPr>
        <p:spPr>
          <a:xfrm>
            <a:off x="0" y="0"/>
            <a:ext cx="12192000"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19" name="Text Placeholder 11">
            <a:extLst>
              <a:ext uri="{FF2B5EF4-FFF2-40B4-BE49-F238E27FC236}">
                <a16:creationId xmlns:a16="http://schemas.microsoft.com/office/drawing/2014/main" id="{B1A547FC-2F94-6400-3539-8837C1CFD8EE}"/>
              </a:ext>
            </a:extLst>
          </p:cNvPr>
          <p:cNvSpPr>
            <a:spLocks noGrp="1"/>
          </p:cNvSpPr>
          <p:nvPr>
            <p:ph type="body" sz="quarter" idx="21" hasCustomPrompt="1"/>
          </p:nvPr>
        </p:nvSpPr>
        <p:spPr>
          <a:xfrm>
            <a:off x="1561" y="-10634"/>
            <a:ext cx="5172018" cy="5681613"/>
          </a:xfrm>
          <a:prstGeom prst="rect">
            <a:avLst/>
          </a:prstGeom>
          <a:solidFill>
            <a:schemeClr val="accent2"/>
          </a:solidFill>
        </p:spPr>
        <p:txBody>
          <a:bodyPr lIns="457200" tIns="713232"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pic>
        <p:nvPicPr>
          <p:cNvPr id="9" name="Graphique 8">
            <a:extLst>
              <a:ext uri="{FF2B5EF4-FFF2-40B4-BE49-F238E27FC236}">
                <a16:creationId xmlns:a16="http://schemas.microsoft.com/office/drawing/2014/main" id="{F6090A03-B428-59AC-2FDF-69A863C38B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3217584549"/>
      </p:ext>
    </p:extLst>
  </p:cSld>
  <p:clrMapOvr>
    <a:masterClrMapping/>
  </p:clrMapOvr>
  <p:extLst>
    <p:ext uri="{DCECCB84-F9BA-43D5-87BE-67443E8EF086}">
      <p15:sldGuideLst xmlns:p15="http://schemas.microsoft.com/office/powerpoint/2012/main">
        <p15:guide id="1" pos="4293">
          <p15:clr>
            <a:srgbClr val="FBAE40"/>
          </p15:clr>
        </p15:guide>
        <p15:guide id="2" pos="507">
          <p15:clr>
            <a:srgbClr val="FBAE40"/>
          </p15:clr>
        </p15:guide>
        <p15:guide id="3" orient="horz" pos="3634">
          <p15:clr>
            <a:srgbClr val="FBAE40"/>
          </p15:clr>
        </p15:guide>
        <p15:guide id="4" orient="horz" pos="459">
          <p15:clr>
            <a:srgbClr val="FBAE40"/>
          </p15:clr>
        </p15:guide>
        <p15:guide id="5" orient="horz" pos="150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e + photo 2 - Titre 2 lignes">
    <p:bg>
      <p:bgPr>
        <a:solidFill>
          <a:srgbClr val="D9F0F2"/>
        </a:solidFill>
        <a:effectLst/>
      </p:bgPr>
    </p:bg>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C06062B2-149E-D421-E074-7784FAEE03D7}"/>
              </a:ext>
            </a:extLst>
          </p:cNvPr>
          <p:cNvSpPr>
            <a:spLocks noGrp="1"/>
          </p:cNvSpPr>
          <p:nvPr>
            <p:ph type="pic" sz="quarter" idx="18"/>
          </p:nvPr>
        </p:nvSpPr>
        <p:spPr>
          <a:xfrm>
            <a:off x="0" y="0"/>
            <a:ext cx="12192000"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sp>
        <p:nvSpPr>
          <p:cNvPr id="19" name="Text Placeholder 11">
            <a:extLst>
              <a:ext uri="{FF2B5EF4-FFF2-40B4-BE49-F238E27FC236}">
                <a16:creationId xmlns:a16="http://schemas.microsoft.com/office/drawing/2014/main" id="{B1A547FC-2F94-6400-3539-8837C1CFD8EE}"/>
              </a:ext>
            </a:extLst>
          </p:cNvPr>
          <p:cNvSpPr>
            <a:spLocks noGrp="1"/>
          </p:cNvSpPr>
          <p:nvPr>
            <p:ph type="body" sz="quarter" idx="21" hasCustomPrompt="1"/>
          </p:nvPr>
        </p:nvSpPr>
        <p:spPr>
          <a:xfrm>
            <a:off x="1561" y="-10634"/>
            <a:ext cx="5172018" cy="5681613"/>
          </a:xfrm>
          <a:prstGeom prst="rect">
            <a:avLst/>
          </a:prstGeom>
          <a:solidFill>
            <a:schemeClr val="accent2"/>
          </a:solidFill>
        </p:spPr>
        <p:txBody>
          <a:bodyPr lIns="457200" tIns="713232" rIns="0" bIns="0">
            <a:noAutofit/>
          </a:bodyPr>
          <a:lstStyle>
            <a:lvl1pPr marL="0" indent="0">
              <a:lnSpc>
                <a:spcPts val="4000"/>
              </a:lnSpc>
              <a:spcBef>
                <a:spcPts val="0"/>
              </a:spcBef>
              <a:buFontTx/>
              <a:buNone/>
              <a:defRPr sz="4000" b="1" i="0">
                <a:latin typeface="Arial" panose="020B0604020202020204" pitchFamily="34" charset="0"/>
                <a:ea typeface="Arial" panose="020B0604020202020204" pitchFamily="34" charset="0"/>
                <a:cs typeface="Arial" panose="020B0604020202020204" pitchFamily="34" charset="0"/>
              </a:defRPr>
            </a:lvl1pPr>
            <a:lvl2pPr marL="457206" indent="0">
              <a:buFontTx/>
              <a:buNone/>
              <a:defRPr b="0" i="0">
                <a:latin typeface="Roboto" panose="02000000000000000000" pitchFamily="2" charset="0"/>
                <a:ea typeface="Roboto" panose="02000000000000000000" pitchFamily="2" charset="0"/>
                <a:cs typeface="Roboto" panose="02000000000000000000" pitchFamily="2" charset="0"/>
              </a:defRPr>
            </a:lvl2pPr>
            <a:lvl3pPr marL="914411" indent="0">
              <a:buFontTx/>
              <a:buNone/>
              <a:defRPr b="0" i="0">
                <a:latin typeface="Roboto" panose="02000000000000000000" pitchFamily="2" charset="0"/>
                <a:ea typeface="Roboto" panose="02000000000000000000" pitchFamily="2" charset="0"/>
                <a:cs typeface="Roboto" panose="02000000000000000000" pitchFamily="2" charset="0"/>
              </a:defRPr>
            </a:lvl3pPr>
            <a:lvl4pPr marL="1371617" indent="0">
              <a:buFontTx/>
              <a:buNone/>
              <a:defRPr b="0" i="0">
                <a:latin typeface="Roboto" panose="02000000000000000000" pitchFamily="2" charset="0"/>
                <a:ea typeface="Roboto" panose="02000000000000000000" pitchFamily="2" charset="0"/>
                <a:cs typeface="Roboto" panose="02000000000000000000" pitchFamily="2" charset="0"/>
              </a:defRPr>
            </a:lvl4pPr>
            <a:lvl5pPr marL="1828823" indent="0">
              <a:buFontTx/>
              <a:buNone/>
              <a:defRPr b="0" i="0">
                <a:latin typeface="Roboto" panose="02000000000000000000" pitchFamily="2" charset="0"/>
                <a:ea typeface="Roboto" panose="02000000000000000000" pitchFamily="2" charset="0"/>
                <a:cs typeface="Roboto" panose="02000000000000000000" pitchFamily="2" charset="0"/>
              </a:defRPr>
            </a:lvl5pPr>
          </a:lstStyle>
          <a:p>
            <a:r>
              <a:rPr lang="fr-CA" noProof="0"/>
              <a:t>Titre de la diapo</a:t>
            </a:r>
          </a:p>
        </p:txBody>
      </p:sp>
      <p:pic>
        <p:nvPicPr>
          <p:cNvPr id="9" name="Graphique 8">
            <a:extLst>
              <a:ext uri="{FF2B5EF4-FFF2-40B4-BE49-F238E27FC236}">
                <a16:creationId xmlns:a16="http://schemas.microsoft.com/office/drawing/2014/main" id="{F6090A03-B428-59AC-2FDF-69A863C38B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2024618766"/>
      </p:ext>
    </p:extLst>
  </p:cSld>
  <p:clrMapOvr>
    <a:masterClrMapping/>
  </p:clrMapOvr>
  <p:extLst>
    <p:ext uri="{DCECCB84-F9BA-43D5-87BE-67443E8EF086}">
      <p15:sldGuideLst xmlns:p15="http://schemas.microsoft.com/office/powerpoint/2012/main">
        <p15:guide id="1" pos="4293">
          <p15:clr>
            <a:srgbClr val="FBAE40"/>
          </p15:clr>
        </p15:guide>
        <p15:guide id="2" pos="507">
          <p15:clr>
            <a:srgbClr val="FBAE40"/>
          </p15:clr>
        </p15:guide>
        <p15:guide id="3" orient="horz" pos="3634">
          <p15:clr>
            <a:srgbClr val="FBAE40"/>
          </p15:clr>
        </p15:guide>
        <p15:guide id="4" orient="horz" pos="459">
          <p15:clr>
            <a:srgbClr val="FBAE40"/>
          </p15:clr>
        </p15:guide>
        <p15:guide id="5" orient="horz" pos="15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exte + photo 2 - Titre 2 lignes">
    <p:bg>
      <p:bgPr>
        <a:solidFill>
          <a:srgbClr val="D9F0F2"/>
        </a:solidFill>
        <a:effectLst/>
      </p:bgPr>
    </p:bg>
    <p:spTree>
      <p:nvGrpSpPr>
        <p:cNvPr id="1" name=""/>
        <p:cNvGrpSpPr/>
        <p:nvPr/>
      </p:nvGrpSpPr>
      <p:grpSpPr>
        <a:xfrm>
          <a:off x="0" y="0"/>
          <a:ext cx="0" cy="0"/>
          <a:chOff x="0" y="0"/>
          <a:chExt cx="0" cy="0"/>
        </a:xfrm>
      </p:grpSpPr>
      <p:sp>
        <p:nvSpPr>
          <p:cNvPr id="6" name="Picture Placeholder 16">
            <a:extLst>
              <a:ext uri="{FF2B5EF4-FFF2-40B4-BE49-F238E27FC236}">
                <a16:creationId xmlns:a16="http://schemas.microsoft.com/office/drawing/2014/main" id="{C06062B2-149E-D421-E074-7784FAEE03D7}"/>
              </a:ext>
            </a:extLst>
          </p:cNvPr>
          <p:cNvSpPr>
            <a:spLocks noGrp="1"/>
          </p:cNvSpPr>
          <p:nvPr>
            <p:ph type="pic" sz="quarter" idx="18"/>
          </p:nvPr>
        </p:nvSpPr>
        <p:spPr>
          <a:xfrm>
            <a:off x="0" y="0"/>
            <a:ext cx="12192000" cy="6858000"/>
          </a:xfrm>
          <a:prstGeom prst="rect">
            <a:avLst/>
          </a:prstGeom>
          <a:solidFill>
            <a:schemeClr val="bg1"/>
          </a:solidFill>
        </p:spPr>
        <p:txBody>
          <a:bodyPr/>
          <a:lstStyle>
            <a:lvl1pPr marL="0" indent="0">
              <a:buNone/>
              <a:defRPr/>
            </a:lvl1pPr>
          </a:lstStyle>
          <a:p>
            <a:r>
              <a:rPr lang="fr-FR" noProof="0"/>
              <a:t>Cliquez sur l'icône pour ajouter une image</a:t>
            </a:r>
            <a:endParaRPr lang="fr-CA" noProof="0"/>
          </a:p>
        </p:txBody>
      </p:sp>
      <p:pic>
        <p:nvPicPr>
          <p:cNvPr id="9" name="Graphique 8">
            <a:extLst>
              <a:ext uri="{FF2B5EF4-FFF2-40B4-BE49-F238E27FC236}">
                <a16:creationId xmlns:a16="http://schemas.microsoft.com/office/drawing/2014/main" id="{F6090A03-B428-59AC-2FDF-69A863C38B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9640" y="6096677"/>
            <a:ext cx="1438275" cy="390525"/>
          </a:xfrm>
          <a:prstGeom prst="rect">
            <a:avLst/>
          </a:prstGeom>
        </p:spPr>
      </p:pic>
    </p:spTree>
    <p:extLst>
      <p:ext uri="{BB962C8B-B14F-4D97-AF65-F5344CB8AC3E}">
        <p14:creationId xmlns:p14="http://schemas.microsoft.com/office/powerpoint/2010/main" val="3392435930"/>
      </p:ext>
    </p:extLst>
  </p:cSld>
  <p:clrMapOvr>
    <a:masterClrMapping/>
  </p:clrMapOvr>
  <p:extLst>
    <p:ext uri="{DCECCB84-F9BA-43D5-87BE-67443E8EF086}">
      <p15:sldGuideLst xmlns:p15="http://schemas.microsoft.com/office/powerpoint/2012/main">
        <p15:guide id="1" pos="4293">
          <p15:clr>
            <a:srgbClr val="FBAE40"/>
          </p15:clr>
        </p15:guide>
        <p15:guide id="2" pos="507">
          <p15:clr>
            <a:srgbClr val="FBAE40"/>
          </p15:clr>
        </p15:guide>
        <p15:guide id="3" orient="horz" pos="3634">
          <p15:clr>
            <a:srgbClr val="FBAE40"/>
          </p15:clr>
        </p15:guide>
        <p15:guide id="4" orient="horz" pos="459">
          <p15:clr>
            <a:srgbClr val="FBAE40"/>
          </p15:clr>
        </p15:guide>
        <p15:guide id="5" orient="horz" pos="15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dre du jour">
    <p:bg>
      <p:bgPr>
        <a:solidFill>
          <a:srgbClr val="D9F0F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5085879"/>
            <a:ext cx="8305800" cy="1382396"/>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Ordre du jour</a:t>
            </a:r>
          </a:p>
        </p:txBody>
      </p:sp>
      <p:sp>
        <p:nvSpPr>
          <p:cNvPr id="3" name="Text Placeholder 2">
            <a:extLst>
              <a:ext uri="{FF2B5EF4-FFF2-40B4-BE49-F238E27FC236}">
                <a16:creationId xmlns:a16="http://schemas.microsoft.com/office/drawing/2014/main" id="{169BA1B1-C82A-5242-ADB1-4FD271AB7467}"/>
              </a:ext>
            </a:extLst>
          </p:cNvPr>
          <p:cNvSpPr>
            <a:spLocks noGrp="1"/>
          </p:cNvSpPr>
          <p:nvPr>
            <p:ph type="body" sz="quarter" idx="15" hasCustomPrompt="1"/>
          </p:nvPr>
        </p:nvSpPr>
        <p:spPr>
          <a:xfrm>
            <a:off x="487513" y="460978"/>
            <a:ext cx="680887" cy="4375517"/>
          </a:xfrm>
        </p:spPr>
        <p:txBody>
          <a:bodyPr anchor="ctr">
            <a:normAutofit/>
          </a:bodyPr>
          <a:lstStyle>
            <a:lvl1pPr marL="0" indent="0">
              <a:buFontTx/>
              <a:buNone/>
              <a:defRPr sz="3200" b="1"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2pPr>
            <a:lvl3pPr marL="9144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3pPr>
            <a:lvl4pPr marL="13716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4pPr>
            <a:lvl5pPr marL="18288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a:t>01</a:t>
            </a:r>
          </a:p>
          <a:p>
            <a:pPr lvl="0"/>
            <a:r>
              <a:rPr lang="en-US"/>
              <a:t>02</a:t>
            </a:r>
          </a:p>
          <a:p>
            <a:pPr lvl="0"/>
            <a:r>
              <a:rPr lang="en-US"/>
              <a:t>03</a:t>
            </a:r>
          </a:p>
          <a:p>
            <a:pPr lvl="0"/>
            <a:r>
              <a:rPr lang="en-US"/>
              <a:t>04</a:t>
            </a:r>
          </a:p>
          <a:p>
            <a:pPr lvl="0"/>
            <a:r>
              <a:rPr lang="en-US"/>
              <a:t>05</a:t>
            </a:r>
          </a:p>
        </p:txBody>
      </p:sp>
      <p:sp>
        <p:nvSpPr>
          <p:cNvPr id="9" name="Text Placeholder 2">
            <a:extLst>
              <a:ext uri="{FF2B5EF4-FFF2-40B4-BE49-F238E27FC236}">
                <a16:creationId xmlns:a16="http://schemas.microsoft.com/office/drawing/2014/main" id="{F586B079-7114-B34E-98EB-F76B9238A418}"/>
              </a:ext>
            </a:extLst>
          </p:cNvPr>
          <p:cNvSpPr>
            <a:spLocks noGrp="1"/>
          </p:cNvSpPr>
          <p:nvPr>
            <p:ph type="body" sz="quarter" idx="16" hasCustomPrompt="1"/>
          </p:nvPr>
        </p:nvSpPr>
        <p:spPr>
          <a:xfrm>
            <a:off x="1276350" y="460978"/>
            <a:ext cx="5100487" cy="4375517"/>
          </a:xfrm>
        </p:spPr>
        <p:txBody>
          <a:bodyPr anchor="ctr">
            <a:normAutofit/>
          </a:bodyPr>
          <a:lstStyle>
            <a:lvl1pPr marL="0" indent="0">
              <a:buFontTx/>
              <a:buNone/>
              <a:defRPr sz="3200" b="0" i="0">
                <a:latin typeface="Arial" panose="020B0604020202020204" pitchFamily="34" charset="0"/>
                <a:ea typeface="Arial" panose="020B0604020202020204" pitchFamily="34" charset="0"/>
                <a:cs typeface="Arial" panose="020B0604020202020204" pitchFamily="34" charset="0"/>
              </a:defRPr>
            </a:lvl1pPr>
            <a:lvl2pPr marL="4572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2pPr>
            <a:lvl3pPr marL="9144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3pPr>
            <a:lvl4pPr marL="13716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4pPr>
            <a:lvl5pPr marL="1828800" indent="0">
              <a:buFontTx/>
              <a:buNone/>
              <a:defRPr b="0" i="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a:t>Logos et applications</a:t>
            </a:r>
          </a:p>
          <a:p>
            <a:pPr lvl="0"/>
            <a:r>
              <a:rPr lang="en-US" err="1"/>
              <a:t>Rédaction</a:t>
            </a:r>
            <a:endParaRPr lang="en-US"/>
          </a:p>
          <a:p>
            <a:pPr lvl="0"/>
            <a:r>
              <a:rPr lang="en-US" err="1"/>
              <a:t>Typographie</a:t>
            </a:r>
            <a:endParaRPr lang="en-US"/>
          </a:p>
          <a:p>
            <a:pPr lvl="0"/>
            <a:r>
              <a:rPr lang="en-US"/>
              <a:t>Palette de couleurs</a:t>
            </a:r>
          </a:p>
          <a:p>
            <a:pPr lvl="0"/>
            <a:r>
              <a:rPr lang="en-US" err="1"/>
              <a:t>Photographie</a:t>
            </a:r>
            <a:endParaRPr lang="en-US"/>
          </a:p>
        </p:txBody>
      </p:sp>
    </p:spTree>
    <p:extLst>
      <p:ext uri="{BB962C8B-B14F-4D97-AF65-F5344CB8AC3E}">
        <p14:creationId xmlns:p14="http://schemas.microsoft.com/office/powerpoint/2010/main" val="842883152"/>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1">
    <p:bg>
      <p:bgPr>
        <a:solidFill>
          <a:srgbClr val="00A1B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22C7E09-2AC9-EE4A-8C3D-AC45799FA0AE}"/>
              </a:ext>
            </a:extLst>
          </p:cNvPr>
          <p:cNvSpPr>
            <a:spLocks noGrp="1"/>
          </p:cNvSpPr>
          <p:nvPr>
            <p:ph type="body" sz="quarter" idx="14" hasCustomPrompt="1"/>
          </p:nvPr>
        </p:nvSpPr>
        <p:spPr>
          <a:xfrm>
            <a:off x="381000" y="5216436"/>
            <a:ext cx="10890250" cy="125183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00 - </a:t>
            </a:r>
            <a:r>
              <a:rPr lang="en-US" err="1"/>
              <a:t>Titre</a:t>
            </a:r>
            <a:r>
              <a:rPr lang="en-US"/>
              <a:t> de section</a:t>
            </a:r>
          </a:p>
        </p:txBody>
      </p:sp>
    </p:spTree>
    <p:extLst>
      <p:ext uri="{BB962C8B-B14F-4D97-AF65-F5344CB8AC3E}">
        <p14:creationId xmlns:p14="http://schemas.microsoft.com/office/powerpoint/2010/main" val="566231833"/>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2">
    <p:bg>
      <p:bgPr>
        <a:solidFill>
          <a:srgbClr val="FFE817"/>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1DF06534-B36C-A64D-B74B-BF03AD1D70A5}"/>
              </a:ext>
            </a:extLst>
          </p:cNvPr>
          <p:cNvSpPr>
            <a:spLocks noGrp="1"/>
          </p:cNvSpPr>
          <p:nvPr>
            <p:ph type="body" sz="quarter" idx="14" hasCustomPrompt="1"/>
          </p:nvPr>
        </p:nvSpPr>
        <p:spPr>
          <a:xfrm>
            <a:off x="381000" y="5216436"/>
            <a:ext cx="10890250" cy="1251837"/>
          </a:xfrm>
        </p:spPr>
        <p:txBody>
          <a:bodyPr anchor="b">
            <a:normAutofit/>
          </a:bodyPr>
          <a:lstStyle>
            <a:lvl1pPr marL="0" indent="0">
              <a:buFontTx/>
              <a:buNone/>
              <a:defRPr sz="7200" b="1" i="0">
                <a:latin typeface="Arial" panose="020B0604020202020204" pitchFamily="34" charset="0"/>
                <a:ea typeface="Arial" panose="020B0604020202020204" pitchFamily="34" charset="0"/>
                <a:cs typeface="Arial" panose="020B0604020202020204" pitchFamily="34" charset="0"/>
              </a:defRPr>
            </a:lvl1pPr>
          </a:lstStyle>
          <a:p>
            <a:pPr lvl="0"/>
            <a:r>
              <a:rPr lang="en-US"/>
              <a:t>00 - </a:t>
            </a:r>
            <a:r>
              <a:rPr lang="en-US" err="1"/>
              <a:t>Titre</a:t>
            </a:r>
            <a:r>
              <a:rPr lang="en-US"/>
              <a:t> de section</a:t>
            </a:r>
          </a:p>
        </p:txBody>
      </p:sp>
    </p:spTree>
    <p:extLst>
      <p:ext uri="{BB962C8B-B14F-4D97-AF65-F5344CB8AC3E}">
        <p14:creationId xmlns:p14="http://schemas.microsoft.com/office/powerpoint/2010/main" val="3139351396"/>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3">
    <p:bg>
      <p:bgPr>
        <a:solidFill>
          <a:srgbClr val="00A1B1"/>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117DBD80-78F0-744A-A536-E6F4E54782A0}"/>
              </a:ext>
            </a:extLst>
          </p:cNvPr>
          <p:cNvSpPr>
            <a:spLocks noGrp="1"/>
          </p:cNvSpPr>
          <p:nvPr>
            <p:ph type="body" sz="quarter" idx="14" hasCustomPrompt="1"/>
          </p:nvPr>
        </p:nvSpPr>
        <p:spPr>
          <a:xfrm>
            <a:off x="381000" y="5216436"/>
            <a:ext cx="10890250" cy="1251837"/>
          </a:xfrm>
        </p:spPr>
        <p:txBody>
          <a:bodyPr anchor="b">
            <a:normAutofit/>
          </a:bodyPr>
          <a:lstStyle>
            <a:lvl1pPr marL="0" indent="0">
              <a:buFontTx/>
              <a:buNone/>
              <a:defRPr sz="72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00 - TITRE DE SECTION</a:t>
            </a:r>
          </a:p>
        </p:txBody>
      </p:sp>
    </p:spTree>
    <p:extLst>
      <p:ext uri="{BB962C8B-B14F-4D97-AF65-F5344CB8AC3E}">
        <p14:creationId xmlns:p14="http://schemas.microsoft.com/office/powerpoint/2010/main" val="3697699879"/>
      </p:ext>
    </p:extLst>
  </p:cSld>
  <p:clrMapOvr>
    <a:masterClrMapping/>
  </p:clrMapOvr>
  <p:extLst>
    <p:ext uri="{DCECCB84-F9BA-43D5-87BE-67443E8EF086}">
      <p15:sldGuideLst xmlns:p15="http://schemas.microsoft.com/office/powerpoint/2012/main">
        <p15:guide id="1"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1470D-BB3C-AA4B-B248-4DBE2E8C7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9749B778-AD43-9245-A8B6-E555A2338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FFF53-F9F4-1349-9379-F0C84F643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12489AF-89D5-C942-BD5C-12A4E6A582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B18AC0-EF7E-5A40-A0D7-9233E871D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50B8B-71F6-4443-B69E-93AF6A74C517}" type="slidenum">
              <a:rPr lang="en-US" smtClean="0"/>
              <a:t>‹N°›</a:t>
            </a:fld>
            <a:endParaRPr lang="en-US"/>
          </a:p>
        </p:txBody>
      </p:sp>
    </p:spTree>
    <p:extLst>
      <p:ext uri="{BB962C8B-B14F-4D97-AF65-F5344CB8AC3E}">
        <p14:creationId xmlns:p14="http://schemas.microsoft.com/office/powerpoint/2010/main" val="2446688532"/>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90" r:id="rId3"/>
    <p:sldLayoutId id="2147483699" r:id="rId4"/>
    <p:sldLayoutId id="2147483700" r:id="rId5"/>
    <p:sldLayoutId id="2147483661" r:id="rId6"/>
    <p:sldLayoutId id="2147483662" r:id="rId7"/>
    <p:sldLayoutId id="2147483664" r:id="rId8"/>
    <p:sldLayoutId id="2147483683" r:id="rId9"/>
    <p:sldLayoutId id="2147483672" r:id="rId10"/>
    <p:sldLayoutId id="2147483701" r:id="rId11"/>
    <p:sldLayoutId id="2147483702" r:id="rId12"/>
    <p:sldLayoutId id="2147483673" r:id="rId13"/>
    <p:sldLayoutId id="2147483668" r:id="rId14"/>
    <p:sldLayoutId id="2147483669" r:id="rId15"/>
    <p:sldLayoutId id="2147483670" r:id="rId16"/>
    <p:sldLayoutId id="2147483703" r:id="rId17"/>
    <p:sldLayoutId id="2147483674" r:id="rId18"/>
    <p:sldLayoutId id="2147483675" r:id="rId19"/>
    <p:sldLayoutId id="2147483704" r:id="rId20"/>
    <p:sldLayoutId id="2147483705" r:id="rId21"/>
    <p:sldLayoutId id="2147483706" r:id="rId22"/>
    <p:sldLayoutId id="2147483707" r:id="rId23"/>
    <p:sldLayoutId id="2147483698" r:id="rId24"/>
    <p:sldLayoutId id="2147483708" r:id="rId25"/>
    <p:sldLayoutId id="2147483710" r:id="rId26"/>
    <p:sldLayoutId id="2147483711" r:id="rId27"/>
    <p:sldLayoutId id="2147483712" r:id="rId28"/>
    <p:sldLayoutId id="2147483713" r:id="rId29"/>
    <p:sldLayoutId id="2147483715" r:id="rId30"/>
    <p:sldLayoutId id="2147483880" r:id="rId31"/>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68000" marR="0" indent="-342000" algn="l" defTabSz="914400" rtl="0" eaLnBrk="1" fontAlgn="auto" latinLnBrk="0" hangingPunct="1">
        <a:lnSpc>
          <a:spcPct val="100000"/>
        </a:lnSpc>
        <a:spcBef>
          <a:spcPts val="1000"/>
        </a:spcBef>
        <a:spcAft>
          <a:spcPts val="0"/>
        </a:spcAft>
        <a:buClrTx/>
        <a:buSzTx/>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914400" rtl="0" eaLnBrk="1" latinLnBrk="0" hangingPunct="1">
        <a:lnSpc>
          <a:spcPct val="10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93700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55" r:id="rId4"/>
    <p:sldLayoutId id="2147483856" r:id="rId5"/>
    <p:sldLayoutId id="2147483798" r:id="rId6"/>
    <p:sldLayoutId id="2147483857" r:id="rId7"/>
    <p:sldLayoutId id="2147483859" r:id="rId8"/>
    <p:sldLayoutId id="2147483860" r:id="rId9"/>
    <p:sldLayoutId id="2147483800" r:id="rId10"/>
    <p:sldLayoutId id="2147483788" r:id="rId11"/>
    <p:sldLayoutId id="2147483790" r:id="rId12"/>
    <p:sldLayoutId id="2147483861" r:id="rId13"/>
    <p:sldLayoutId id="2147483862" r:id="rId14"/>
    <p:sldLayoutId id="2147483863" r:id="rId15"/>
    <p:sldLayoutId id="2147483879" r:id="rId16"/>
    <p:sldLayoutId id="2147483811"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Lst>
  <p:hf hdr="0" ftr="0" dt="0"/>
  <p:txStyles>
    <p:titleStyle>
      <a:lvl1pPr algn="l" defTabSz="121917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000" indent="-342000" algn="l" defTabSz="1219170" rtl="0" eaLnBrk="1" latinLnBrk="0" hangingPunct="1">
        <a:lnSpc>
          <a:spcPct val="100000"/>
        </a:lnSpc>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121917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1219170" rtl="0" eaLnBrk="1" latinLnBrk="0" hangingPunct="1">
        <a:lnSpc>
          <a:spcPct val="100000"/>
        </a:lnSpc>
        <a:spcBef>
          <a:spcPts val="1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368000" indent="-342000" algn="l" defTabSz="1219170" rtl="0" eaLnBrk="1" latinLnBrk="0" hangingPunct="1">
        <a:lnSpc>
          <a:spcPct val="100000"/>
        </a:lnSpc>
        <a:spcBef>
          <a:spcPts val="1000"/>
        </a:spcBef>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1219170" rtl="0" eaLnBrk="1" latinLnBrk="0" hangingPunct="1">
        <a:lnSpc>
          <a:spcPct val="100000"/>
        </a:lnSpc>
        <a:spcBef>
          <a:spcPts val="1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7.jpeg"/></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0.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1.pn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6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3.jpeg"/><Relationship Id="rId5" Type="http://schemas.openxmlformats.org/officeDocument/2006/relationships/notesSlide" Target="../notesSlides/notesSlide13.xml"/><Relationship Id="rId4"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67.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68.png"/><Relationship Id="rId4" Type="http://schemas.openxmlformats.org/officeDocument/2006/relationships/tags" Target="../tags/tag48.xml"/><Relationship Id="rId9"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notesSlide" Target="../notesSlides/notesSlide4.xml"/><Relationship Id="rId39" Type="http://schemas.openxmlformats.org/officeDocument/2006/relationships/image" Target="../media/image51.png"/><Relationship Id="rId3" Type="http://schemas.openxmlformats.org/officeDocument/2006/relationships/tags" Target="../tags/tag13.xml"/><Relationship Id="rId21" Type="http://schemas.openxmlformats.org/officeDocument/2006/relationships/tags" Target="../tags/tag31.xml"/><Relationship Id="rId34" Type="http://schemas.openxmlformats.org/officeDocument/2006/relationships/image" Target="../media/image46.pn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slideLayout" Target="../slideLayouts/slideLayout45.xml"/><Relationship Id="rId33" Type="http://schemas.openxmlformats.org/officeDocument/2006/relationships/image" Target="../media/image45.jpeg"/><Relationship Id="rId38" Type="http://schemas.openxmlformats.org/officeDocument/2006/relationships/image" Target="../media/image50.pn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41.jpe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image" Target="../media/image44.png"/><Relationship Id="rId37" Type="http://schemas.openxmlformats.org/officeDocument/2006/relationships/image" Target="../media/image49.jpe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43.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756422-1542-4352-AD32-38566E1BF568}"/>
              </a:ext>
            </a:extLst>
          </p:cNvPr>
          <p:cNvSpPr>
            <a:spLocks noGrp="1"/>
          </p:cNvSpPr>
          <p:nvPr>
            <p:ph type="body" sz="quarter" idx="14"/>
          </p:nvPr>
        </p:nvSpPr>
        <p:spPr>
          <a:xfrm>
            <a:off x="262790" y="331685"/>
            <a:ext cx="8305800" cy="2083955"/>
          </a:xfrm>
        </p:spPr>
        <p:txBody>
          <a:bodyPr anchor="t">
            <a:noAutofit/>
          </a:bodyPr>
          <a:lstStyle/>
          <a:p>
            <a:pPr>
              <a:lnSpc>
                <a:spcPct val="85000"/>
              </a:lnSpc>
            </a:pPr>
            <a:r>
              <a:rPr lang="en-US" sz="7800" spc="-200">
                <a:solidFill>
                  <a:srgbClr val="00A1B1"/>
                </a:solidFill>
                <a:latin typeface="Roboto Condensed" panose="02000000000000000000" pitchFamily="2" charset="0"/>
                <a:ea typeface="Roboto Condensed" panose="02000000000000000000" pitchFamily="2" charset="0"/>
                <a:cs typeface="Roboto Condensed" panose="02000000000000000000" pitchFamily="2" charset="0"/>
              </a:rPr>
              <a:t>POURQUOI </a:t>
            </a:r>
            <a:br>
              <a:rPr lang="en-US" sz="7800" spc="-200">
                <a:solidFill>
                  <a:srgbClr val="00A1B1"/>
                </a:solidFill>
                <a:latin typeface="Roboto Condensed" panose="02000000000000000000" pitchFamily="2" charset="0"/>
                <a:ea typeface="Roboto Condensed" panose="02000000000000000000" pitchFamily="2" charset="0"/>
                <a:cs typeface="Roboto Condensed" panose="02000000000000000000" pitchFamily="2" charset="0"/>
              </a:rPr>
            </a:br>
            <a:r>
              <a:rPr lang="en-US" sz="7800" spc="-200">
                <a:solidFill>
                  <a:srgbClr val="00A1B1"/>
                </a:solidFill>
                <a:latin typeface="Roboto Condensed" panose="02000000000000000000" pitchFamily="2" charset="0"/>
                <a:ea typeface="Roboto Condensed" panose="02000000000000000000" pitchFamily="2" charset="0"/>
                <a:cs typeface="Roboto Condensed" panose="02000000000000000000" pitchFamily="2" charset="0"/>
              </a:rPr>
              <a:t>LE REER+</a:t>
            </a:r>
            <a:endParaRPr lang="fr-CA" sz="7800" spc="-200">
              <a:solidFill>
                <a:srgbClr val="00A1B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Rectangle 1">
            <a:extLst>
              <a:ext uri="{FF2B5EF4-FFF2-40B4-BE49-F238E27FC236}">
                <a16:creationId xmlns:a16="http://schemas.microsoft.com/office/drawing/2014/main" id="{CE4BAF63-E3D6-EACC-961D-35FBFD0877BB}"/>
              </a:ext>
            </a:extLst>
          </p:cNvPr>
          <p:cNvSpPr/>
          <p:nvPr>
            <p:custDataLst>
              <p:tags r:id="rId1"/>
            </p:custDataLst>
          </p:nvPr>
        </p:nvSpPr>
        <p:spPr>
          <a:xfrm>
            <a:off x="10017579" y="6147030"/>
            <a:ext cx="1911184" cy="427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800" b="0" i="0" u="none" strike="noStrike" kern="1200" cap="none" spc="0" normalizeH="0" baseline="0" noProof="0">
                <a:ln>
                  <a:noFill/>
                </a:ln>
                <a:solidFill>
                  <a:srgbClr val="00A1B1"/>
                </a:solidFill>
                <a:effectLst/>
                <a:uLnTx/>
                <a:uFillTx/>
                <a:latin typeface="Arial" panose="020B0604020202020204"/>
                <a:ea typeface="+mn-ea"/>
                <a:cs typeface="+mn-cs"/>
              </a:rPr>
              <a:t>Janvier 2025</a:t>
            </a:r>
          </a:p>
        </p:txBody>
      </p:sp>
      <p:sp>
        <p:nvSpPr>
          <p:cNvPr id="5" name="Espace réservé du texte 2">
            <a:extLst>
              <a:ext uri="{FF2B5EF4-FFF2-40B4-BE49-F238E27FC236}">
                <a16:creationId xmlns:a16="http://schemas.microsoft.com/office/drawing/2014/main" id="{79321C3F-B7C5-B544-807D-ECA4221B81E4}"/>
              </a:ext>
            </a:extLst>
          </p:cNvPr>
          <p:cNvSpPr txBox="1">
            <a:spLocks/>
          </p:cNvSpPr>
          <p:nvPr/>
        </p:nvSpPr>
        <p:spPr>
          <a:xfrm>
            <a:off x="311950" y="2591955"/>
            <a:ext cx="9978736" cy="32061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Tx/>
              <a:buNone/>
              <a:defRPr sz="72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4000" indent="-342000" algn="l" defTabSz="91440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68000" marR="0" indent="-342000" algn="l" defTabSz="914400" rtl="0" eaLnBrk="1" fontAlgn="auto" latinLnBrk="0" hangingPunct="1">
              <a:lnSpc>
                <a:spcPct val="100000"/>
              </a:lnSpc>
              <a:spcBef>
                <a:spcPts val="1000"/>
              </a:spcBef>
              <a:spcAft>
                <a:spcPts val="0"/>
              </a:spcAft>
              <a:buClrTx/>
              <a:buSzTx/>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914400" rtl="0" eaLnBrk="1" latinLnBrk="0" hangingPunct="1">
              <a:lnSpc>
                <a:spcPct val="10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spc="-100">
                <a:solidFill>
                  <a:srgbClr val="00A1B1"/>
                </a:solidFill>
                <a:latin typeface="Arial"/>
                <a:cs typeface="Arial"/>
              </a:rPr>
              <a:t>AU FONDS DE SOLIDARITÉ FTQ ?</a:t>
            </a:r>
            <a:endParaRPr lang="en-US" sz="3000" spc="-100">
              <a:solidFill>
                <a:srgbClr val="00A1B1"/>
              </a:solidFill>
            </a:endParaRPr>
          </a:p>
          <a:p>
            <a:endParaRPr lang="fr-CA" sz="4000" spc="-100">
              <a:solidFill>
                <a:srgbClr val="00A1B1"/>
              </a:solidFill>
            </a:endParaRPr>
          </a:p>
        </p:txBody>
      </p:sp>
      <p:pic>
        <p:nvPicPr>
          <p:cNvPr id="6" name="Image 5" descr="Une image contenant texte, Police, logo, Graphique&#10;&#10;Description générée automatiquement">
            <a:extLst>
              <a:ext uri="{FF2B5EF4-FFF2-40B4-BE49-F238E27FC236}">
                <a16:creationId xmlns:a16="http://schemas.microsoft.com/office/drawing/2014/main" id="{279E8A16-585C-169F-73B5-9F78FA39C3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950" y="3853990"/>
            <a:ext cx="1944138" cy="1944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4BD3-4544-9BA8-C239-FD230868C222}"/>
              </a:ext>
            </a:extLst>
          </p:cNvPr>
          <p:cNvSpPr>
            <a:spLocks noGrp="1"/>
          </p:cNvSpPr>
          <p:nvPr>
            <p:ph type="body" sz="quarter" idx="14"/>
          </p:nvPr>
        </p:nvSpPr>
        <p:spPr>
          <a:xfrm>
            <a:off x="288401" y="3549445"/>
            <a:ext cx="11495612" cy="2728373"/>
          </a:xfrm>
        </p:spPr>
        <p:txBody>
          <a:bodyPr>
            <a:noAutofit/>
          </a:bodyPr>
          <a:lstStyle/>
          <a:p>
            <a:pPr>
              <a:lnSpc>
                <a:spcPts val="5500"/>
              </a:lnSpc>
            </a:pPr>
            <a:r>
              <a:rPr lang="en-US" sz="5500" spc="-200">
                <a:solidFill>
                  <a:srgbClr val="C0F2A7"/>
                </a:solidFill>
              </a:rPr>
              <a:t>POURQUOI LE REER+ PAR RETENUE SUR LE SALAIRE PEUT-IL ÊTRE ENCORE PLUS AVANTAGEUX ? </a:t>
            </a:r>
          </a:p>
        </p:txBody>
      </p:sp>
      <p:pic>
        <p:nvPicPr>
          <p:cNvPr id="4" name="Picture 3" descr="A black and green triangle&#10;&#10;Description automatically generated">
            <a:extLst>
              <a:ext uri="{FF2B5EF4-FFF2-40B4-BE49-F238E27FC236}">
                <a16:creationId xmlns:a16="http://schemas.microsoft.com/office/drawing/2014/main" id="{52421095-C064-58F7-BFE2-8CACA5C32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3919" y="441324"/>
            <a:ext cx="2420094" cy="2402557"/>
          </a:xfrm>
          <a:prstGeom prst="rect">
            <a:avLst/>
          </a:prstGeom>
        </p:spPr>
      </p:pic>
      <p:sp>
        <p:nvSpPr>
          <p:cNvPr id="5" name="Title 1">
            <a:extLst>
              <a:ext uri="{FF2B5EF4-FFF2-40B4-BE49-F238E27FC236}">
                <a16:creationId xmlns:a16="http://schemas.microsoft.com/office/drawing/2014/main" id="{F6706A01-48E8-63E5-805E-AFEB6F994048}"/>
              </a:ext>
            </a:extLst>
          </p:cNvPr>
          <p:cNvSpPr txBox="1">
            <a:spLocks/>
          </p:cNvSpPr>
          <p:nvPr/>
        </p:nvSpPr>
        <p:spPr>
          <a:xfrm>
            <a:off x="6577527" y="626525"/>
            <a:ext cx="2693794" cy="604304"/>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4000" b="1">
                <a:solidFill>
                  <a:srgbClr val="C0F2A7"/>
                </a:solidFill>
                <a:latin typeface="Roboto" panose="02000000000000000000" pitchFamily="2" charset="0"/>
                <a:ea typeface="Roboto" panose="02000000000000000000" pitchFamily="2" charset="0"/>
                <a:cs typeface="Roboto" panose="02000000000000000000" pitchFamily="2" charset="0"/>
              </a:rPr>
              <a:t>QUESTION</a:t>
            </a:r>
            <a:br>
              <a:rPr lang="en-US" sz="4000" b="1">
                <a:solidFill>
                  <a:srgbClr val="C0F2A7"/>
                </a:solidFill>
                <a:latin typeface="Roboto" panose="02000000000000000000" pitchFamily="2" charset="0"/>
                <a:ea typeface="Roboto" panose="02000000000000000000" pitchFamily="2" charset="0"/>
                <a:cs typeface="Roboto" panose="02000000000000000000" pitchFamily="2" charset="0"/>
              </a:rPr>
            </a:br>
            <a:endParaRPr lang="en-US" sz="4000" b="1">
              <a:solidFill>
                <a:srgbClr val="C0F2A7"/>
              </a:solidFill>
              <a:latin typeface="Roboto" panose="02000000000000000000" pitchFamily="2" charset="0"/>
              <a:ea typeface="Roboto" panose="02000000000000000000" pitchFamily="2" charset="0"/>
              <a:cs typeface="Roboto" panose="02000000000000000000" pitchFamily="2" charset="0"/>
            </a:endParaRPr>
          </a:p>
        </p:txBody>
      </p:sp>
      <p:sp>
        <p:nvSpPr>
          <p:cNvPr id="6" name="Title 1">
            <a:extLst>
              <a:ext uri="{FF2B5EF4-FFF2-40B4-BE49-F238E27FC236}">
                <a16:creationId xmlns:a16="http://schemas.microsoft.com/office/drawing/2014/main" id="{2F731DE9-69B2-49A4-91D9-AC25AEA3034D}"/>
              </a:ext>
            </a:extLst>
          </p:cNvPr>
          <p:cNvSpPr txBox="1">
            <a:spLocks/>
          </p:cNvSpPr>
          <p:nvPr/>
        </p:nvSpPr>
        <p:spPr>
          <a:xfrm>
            <a:off x="10320413" y="384897"/>
            <a:ext cx="1463600" cy="1002673"/>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t>n</a:t>
            </a:r>
            <a:r>
              <a:rPr lang="en-US" sz="6000" b="1" baseline="30000">
                <a:solidFill>
                  <a:srgbClr val="00A1B1"/>
                </a:solidFill>
                <a:latin typeface="Roboto" panose="02000000000000000000" pitchFamily="2" charset="0"/>
                <a:ea typeface="Roboto" panose="02000000000000000000" pitchFamily="2" charset="0"/>
                <a:cs typeface="Roboto" panose="02000000000000000000" pitchFamily="2" charset="0"/>
              </a:rPr>
              <a:t>o </a:t>
            </a:r>
            <a: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t>3</a:t>
            </a:r>
            <a:b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br>
            <a:endParaRPr lang="en-US" sz="6000" b="1">
              <a:solidFill>
                <a:srgbClr val="00A1B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3149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80DE"/>
        </a:solidFill>
        <a:effectLst/>
      </p:bgPr>
    </p:bg>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AB903D7A-3E6D-4289-BFB3-E17EE68E17C9}"/>
              </a:ext>
            </a:extLst>
          </p:cNvPr>
          <p:cNvSpPr/>
          <p:nvPr/>
        </p:nvSpPr>
        <p:spPr>
          <a:xfrm>
            <a:off x="801405" y="1239492"/>
            <a:ext cx="5092923" cy="1131992"/>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0" numCol="1" spcCol="1270" anchor="ctr" anchorCtr="0">
            <a:noAutofit/>
          </a:bodyPr>
          <a:lstStyle/>
          <a:p>
            <a:pPr defTabSz="829693">
              <a:lnSpc>
                <a:spcPct val="80000"/>
              </a:lnSpc>
            </a:pPr>
            <a:r>
              <a:rPr lang="fr-CA" sz="2300">
                <a:solidFill>
                  <a:schemeClr val="bg1"/>
                </a:solidFill>
                <a:latin typeface="Arial" panose="020B0604020202020204" pitchFamily="34" charset="0"/>
                <a:cs typeface="Arial" panose="020B0604020202020204" pitchFamily="34" charset="0"/>
              </a:rPr>
              <a:t>Un mode d'épargne </a:t>
            </a:r>
            <a:r>
              <a:rPr lang="fr-CA" sz="2300" b="1">
                <a:solidFill>
                  <a:schemeClr val="bg1"/>
                </a:solidFill>
                <a:latin typeface="Arial" panose="020B0604020202020204" pitchFamily="34" charset="0"/>
                <a:cs typeface="Arial" panose="020B0604020202020204" pitchFamily="34" charset="0"/>
              </a:rPr>
              <a:t>automatique</a:t>
            </a:r>
            <a:r>
              <a:rPr lang="fr-CA" sz="2300">
                <a:solidFill>
                  <a:schemeClr val="bg1"/>
                </a:solidFill>
                <a:latin typeface="Arial" panose="020B0604020202020204" pitchFamily="34" charset="0"/>
                <a:cs typeface="Arial" panose="020B0604020202020204" pitchFamily="34" charset="0"/>
              </a:rPr>
              <a:t>.</a:t>
            </a:r>
          </a:p>
        </p:txBody>
      </p:sp>
      <p:sp>
        <p:nvSpPr>
          <p:cNvPr id="9" name="Forme libre : forme 8">
            <a:extLst>
              <a:ext uri="{FF2B5EF4-FFF2-40B4-BE49-F238E27FC236}">
                <a16:creationId xmlns:a16="http://schemas.microsoft.com/office/drawing/2014/main" id="{E849BDEB-1C82-4BF5-A618-EDEBD34B2E38}"/>
              </a:ext>
            </a:extLst>
          </p:cNvPr>
          <p:cNvSpPr/>
          <p:nvPr/>
        </p:nvSpPr>
        <p:spPr>
          <a:xfrm>
            <a:off x="801409" y="2804590"/>
            <a:ext cx="4929393" cy="1231223"/>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1" numCol="1" spcCol="1270" anchor="ctr" anchorCtr="0">
            <a:noAutofit/>
          </a:bodyPr>
          <a:lstStyle/>
          <a:p>
            <a:pPr defTabSz="829693">
              <a:lnSpc>
                <a:spcPct val="90000"/>
              </a:lnSpc>
            </a:pPr>
            <a:r>
              <a:rPr lang="fr-CA" sz="2300">
                <a:solidFill>
                  <a:schemeClr val="bg1"/>
                </a:solidFill>
                <a:latin typeface="Arial" panose="020B0604020202020204" pitchFamily="34" charset="0"/>
                <a:cs typeface="Arial" panose="020B0604020202020204" pitchFamily="34" charset="0"/>
              </a:rPr>
              <a:t>Vous contribuez à votre REER+ à même votre paie, tout en pouvant profiter de </a:t>
            </a:r>
            <a:r>
              <a:rPr lang="fr-CA" sz="2300" b="1">
                <a:solidFill>
                  <a:schemeClr val="bg1"/>
                </a:solidFill>
                <a:latin typeface="Arial" panose="020B0604020202020204" pitchFamily="34" charset="0"/>
                <a:cs typeface="Arial" panose="020B0604020202020204" pitchFamily="34" charset="0"/>
              </a:rPr>
              <a:t>crédits d'impôt supplémentaires</a:t>
            </a:r>
            <a:r>
              <a:rPr lang="fr-CA" sz="2300" b="1" baseline="30000">
                <a:solidFill>
                  <a:schemeClr val="bg1"/>
                </a:solidFill>
                <a:latin typeface="Arial" panose="020B0604020202020204" pitchFamily="34" charset="0"/>
                <a:cs typeface="Arial" panose="020B0604020202020204" pitchFamily="34" charset="0"/>
              </a:rPr>
              <a:t>1</a:t>
            </a:r>
            <a:r>
              <a:rPr lang="fr-CA" sz="2300" b="1">
                <a:solidFill>
                  <a:schemeClr val="bg1"/>
                </a:solidFill>
                <a:latin typeface="Arial" panose="020B0604020202020204" pitchFamily="34" charset="0"/>
                <a:cs typeface="Arial" panose="020B0604020202020204" pitchFamily="34" charset="0"/>
              </a:rPr>
              <a:t> </a:t>
            </a:r>
            <a:r>
              <a:rPr lang="fr-CA" sz="2300">
                <a:solidFill>
                  <a:schemeClr val="bg1"/>
                </a:solidFill>
                <a:latin typeface="Arial" panose="020B0604020202020204" pitchFamily="34" charset="0"/>
                <a:cs typeface="Arial" panose="020B0604020202020204" pitchFamily="34" charset="0"/>
              </a:rPr>
              <a:t>à chaque paie.</a:t>
            </a:r>
          </a:p>
        </p:txBody>
      </p:sp>
      <p:sp>
        <p:nvSpPr>
          <p:cNvPr id="16" name="Forme libre : forme 15">
            <a:extLst>
              <a:ext uri="{FF2B5EF4-FFF2-40B4-BE49-F238E27FC236}">
                <a16:creationId xmlns:a16="http://schemas.microsoft.com/office/drawing/2014/main" id="{0F661A43-7936-4DBA-8EB8-234E8C70F029}"/>
              </a:ext>
            </a:extLst>
          </p:cNvPr>
          <p:cNvSpPr/>
          <p:nvPr/>
        </p:nvSpPr>
        <p:spPr>
          <a:xfrm>
            <a:off x="7081906" y="2810017"/>
            <a:ext cx="4008880" cy="1131989"/>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0" numCol="1" spcCol="1270" anchor="ctr" anchorCtr="0">
            <a:noAutofit/>
          </a:bodyPr>
          <a:lstStyle/>
          <a:p>
            <a:pPr defTabSz="829693">
              <a:lnSpc>
                <a:spcPct val="90000"/>
              </a:lnSpc>
            </a:pPr>
            <a:r>
              <a:rPr lang="fr-CA" sz="2300">
                <a:solidFill>
                  <a:schemeClr val="bg1"/>
                </a:solidFill>
                <a:latin typeface="Arial" panose="020B0604020202020204" pitchFamily="34" charset="0"/>
                <a:cs typeface="Arial" panose="020B0604020202020204" pitchFamily="34" charset="0"/>
              </a:rPr>
              <a:t>Vous pouvez modifier ou interrompre les retenues </a:t>
            </a:r>
            <a:r>
              <a:rPr lang="fr-CA" sz="2300" b="1">
                <a:solidFill>
                  <a:schemeClr val="bg1"/>
                </a:solidFill>
                <a:latin typeface="Arial" panose="020B0604020202020204" pitchFamily="34" charset="0"/>
                <a:cs typeface="Arial" panose="020B0604020202020204" pitchFamily="34" charset="0"/>
              </a:rPr>
              <a:t>en tout temps</a:t>
            </a:r>
            <a:r>
              <a:rPr lang="fr-CA" sz="2300">
                <a:solidFill>
                  <a:schemeClr val="bg1"/>
                </a:solidFill>
                <a:latin typeface="Arial" panose="020B0604020202020204" pitchFamily="34" charset="0"/>
                <a:cs typeface="Arial" panose="020B0604020202020204" pitchFamily="34" charset="0"/>
              </a:rPr>
              <a:t>. Pas de paie, pas de retenue !</a:t>
            </a:r>
          </a:p>
        </p:txBody>
      </p:sp>
      <p:sp>
        <p:nvSpPr>
          <p:cNvPr id="25" name="Forme libre : forme 24">
            <a:extLst>
              <a:ext uri="{FF2B5EF4-FFF2-40B4-BE49-F238E27FC236}">
                <a16:creationId xmlns:a16="http://schemas.microsoft.com/office/drawing/2014/main" id="{008B4D72-06E2-41D0-A65E-6FDCDEF65919}"/>
              </a:ext>
            </a:extLst>
          </p:cNvPr>
          <p:cNvSpPr/>
          <p:nvPr/>
        </p:nvSpPr>
        <p:spPr>
          <a:xfrm>
            <a:off x="7081905" y="1262086"/>
            <a:ext cx="4644167" cy="1131989"/>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0" numCol="1" spcCol="1270" anchor="ctr" anchorCtr="0">
            <a:noAutofit/>
          </a:bodyPr>
          <a:lstStyle/>
          <a:p>
            <a:pPr defTabSz="829693">
              <a:lnSpc>
                <a:spcPct val="90000"/>
              </a:lnSpc>
            </a:pPr>
            <a:r>
              <a:rPr lang="fr-CA" sz="2300">
                <a:solidFill>
                  <a:schemeClr val="bg1"/>
                </a:solidFill>
                <a:latin typeface="Arial" panose="020B0604020202020204" pitchFamily="34" charset="0"/>
                <a:cs typeface="Arial" panose="020B0604020202020204" pitchFamily="34" charset="0"/>
              </a:rPr>
              <a:t>Vous fixez </a:t>
            </a:r>
            <a:r>
              <a:rPr lang="fr-CA" sz="2300" b="1">
                <a:solidFill>
                  <a:schemeClr val="bg1"/>
                </a:solidFill>
                <a:latin typeface="Arial" panose="020B0604020202020204" pitchFamily="34" charset="0"/>
                <a:cs typeface="Arial" panose="020B0604020202020204" pitchFamily="34" charset="0"/>
              </a:rPr>
              <a:t>vous-même</a:t>
            </a:r>
            <a:r>
              <a:rPr lang="fr-CA" sz="2300">
                <a:solidFill>
                  <a:schemeClr val="bg1"/>
                </a:solidFill>
                <a:latin typeface="Arial" panose="020B0604020202020204" pitchFamily="34" charset="0"/>
                <a:cs typeface="Arial" panose="020B0604020202020204" pitchFamily="34" charset="0"/>
              </a:rPr>
              <a:t> </a:t>
            </a:r>
            <a:br>
              <a:rPr lang="fr-CA" sz="2300">
                <a:solidFill>
                  <a:schemeClr val="bg1"/>
                </a:solidFill>
                <a:latin typeface="Arial" panose="020B0604020202020204" pitchFamily="34" charset="0"/>
                <a:cs typeface="Arial" panose="020B0604020202020204" pitchFamily="34" charset="0"/>
              </a:rPr>
            </a:br>
            <a:r>
              <a:rPr lang="fr-CA" sz="2300">
                <a:solidFill>
                  <a:schemeClr val="bg1"/>
                </a:solidFill>
                <a:latin typeface="Arial" panose="020B0604020202020204" pitchFamily="34" charset="0"/>
                <a:cs typeface="Arial" panose="020B0604020202020204" pitchFamily="34" charset="0"/>
              </a:rPr>
              <a:t>le montant des retenues.</a:t>
            </a:r>
          </a:p>
        </p:txBody>
      </p:sp>
      <p:sp>
        <p:nvSpPr>
          <p:cNvPr id="26" name="Rectangle 25">
            <a:extLst>
              <a:ext uri="{FF2B5EF4-FFF2-40B4-BE49-F238E27FC236}">
                <a16:creationId xmlns:a16="http://schemas.microsoft.com/office/drawing/2014/main" id="{8DA62B17-39D4-4C93-8D34-9DEC206334E0}"/>
              </a:ext>
            </a:extLst>
          </p:cNvPr>
          <p:cNvSpPr/>
          <p:nvPr/>
        </p:nvSpPr>
        <p:spPr>
          <a:xfrm>
            <a:off x="304186" y="6012610"/>
            <a:ext cx="10766937" cy="584775"/>
          </a:xfrm>
          <a:prstGeom prst="rect">
            <a:avLst/>
          </a:prstGeom>
        </p:spPr>
        <p:txBody>
          <a:bodyPr wrap="square" lIns="91440" tIns="45720" rIns="91440" bIns="45720" anchor="t">
            <a:spAutoFit/>
          </a:bodyPr>
          <a:lstStyle/>
          <a:p>
            <a:r>
              <a:rPr lang="fr-CA" sz="800" baseline="30000">
                <a:solidFill>
                  <a:schemeClr val="bg1"/>
                </a:solidFill>
                <a:latin typeface="Arial"/>
                <a:cs typeface="Arial"/>
              </a:rPr>
              <a:t>1</a:t>
            </a:r>
            <a:r>
              <a:rPr lang="fr-CA" sz="800">
                <a:solidFill>
                  <a:schemeClr val="bg1"/>
                </a:solidFill>
                <a:latin typeface="Arial"/>
                <a:cs typeface="Arial"/>
              </a:rPr>
              <a:t> L'acquisition d'actions du Fonds de solidarité FTQ peut donner droit aux crédits d'impôt relatifs aux fonds de travailleurs. Les crédits d'impôt sont de 30 %, soit 15 % au Québec et 15 % au fédéral, et limités à un montant de 1 500 $ par année d’imposition, ce qui correspond à l’achat d’actions du Fonds de solidarité FTQ d’un montant de 5 000 $. Le gouvernement du Québec a annoncé le 1er mars 2024, par voie du Bulletin d’information 2024-3, que la législation fiscale sera modifiée pour reporter de trois ans la mesure prévoyant que seuls les particuliers dont le revenu imposable au Québec pour une année d’imposition donnée était inférieur au dernier palier d’imposition auraient accès aux crédits d’impôt. Veuillez noter que ce report pourrait être sujet à des modifications législatives. </a:t>
            </a:r>
          </a:p>
        </p:txBody>
      </p:sp>
      <p:sp>
        <p:nvSpPr>
          <p:cNvPr id="27" name="Forme libre : forme 26">
            <a:extLst>
              <a:ext uri="{FF2B5EF4-FFF2-40B4-BE49-F238E27FC236}">
                <a16:creationId xmlns:a16="http://schemas.microsoft.com/office/drawing/2014/main" id="{6032345A-2B5B-4986-A156-6EDFC58EF94F}"/>
              </a:ext>
            </a:extLst>
          </p:cNvPr>
          <p:cNvSpPr/>
          <p:nvPr/>
        </p:nvSpPr>
        <p:spPr>
          <a:xfrm>
            <a:off x="830901" y="4513128"/>
            <a:ext cx="5465459" cy="1131992"/>
          </a:xfrm>
          <a:custGeom>
            <a:avLst/>
            <a:gdLst>
              <a:gd name="connsiteX0" fmla="*/ 0 w 5235144"/>
              <a:gd name="connsiteY0" fmla="*/ 0 h 510581"/>
              <a:gd name="connsiteX1" fmla="*/ 4979854 w 5235144"/>
              <a:gd name="connsiteY1" fmla="*/ 0 h 510581"/>
              <a:gd name="connsiteX2" fmla="*/ 5235144 w 5235144"/>
              <a:gd name="connsiteY2" fmla="*/ 255291 h 510581"/>
              <a:gd name="connsiteX3" fmla="*/ 4979854 w 5235144"/>
              <a:gd name="connsiteY3" fmla="*/ 510581 h 510581"/>
              <a:gd name="connsiteX4" fmla="*/ 0 w 5235144"/>
              <a:gd name="connsiteY4" fmla="*/ 510581 h 510581"/>
              <a:gd name="connsiteX5" fmla="*/ 0 w 5235144"/>
              <a:gd name="connsiteY5" fmla="*/ 0 h 51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5144" h="510581">
                <a:moveTo>
                  <a:pt x="5235144" y="510580"/>
                </a:moveTo>
                <a:lnTo>
                  <a:pt x="255290" y="510580"/>
                </a:lnTo>
                <a:lnTo>
                  <a:pt x="0" y="255290"/>
                </a:lnTo>
                <a:lnTo>
                  <a:pt x="255290" y="1"/>
                </a:lnTo>
                <a:lnTo>
                  <a:pt x="5235144" y="1"/>
                </a:lnTo>
                <a:lnTo>
                  <a:pt x="5235144" y="51058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0396" tIns="71121" rIns="132757" bIns="71121" numCol="1" spcCol="1270" anchor="ctr" anchorCtr="0">
            <a:noAutofit/>
          </a:bodyPr>
          <a:lstStyle/>
          <a:p>
            <a:pPr defTabSz="829693">
              <a:lnSpc>
                <a:spcPct val="90000"/>
              </a:lnSpc>
            </a:pPr>
            <a:r>
              <a:rPr lang="fr-CA" sz="2300">
                <a:solidFill>
                  <a:schemeClr val="bg1"/>
                </a:solidFill>
                <a:latin typeface="Arial" panose="020B0604020202020204" pitchFamily="34" charset="0"/>
                <a:cs typeface="Arial" panose="020B0604020202020204" pitchFamily="34" charset="0"/>
              </a:rPr>
              <a:t>Vous pouvez </a:t>
            </a:r>
            <a:r>
              <a:rPr lang="fr-CA" sz="2300" b="1">
                <a:solidFill>
                  <a:schemeClr val="bg1"/>
                </a:solidFill>
                <a:latin typeface="Arial" panose="020B0604020202020204" pitchFamily="34" charset="0"/>
                <a:cs typeface="Arial" panose="020B0604020202020204" pitchFamily="34" charset="0"/>
              </a:rPr>
              <a:t>bénéficier des déductions REER à chaque paie</a:t>
            </a:r>
            <a:r>
              <a:rPr lang="fr-CA" sz="2300">
                <a:solidFill>
                  <a:schemeClr val="bg1"/>
                </a:solidFill>
                <a:latin typeface="Arial" panose="020B0604020202020204" pitchFamily="34" charset="0"/>
                <a:cs typeface="Arial" panose="020B0604020202020204" pitchFamily="34" charset="0"/>
              </a:rPr>
              <a:t>. Votre salaire net diminue donc moins!</a:t>
            </a:r>
          </a:p>
        </p:txBody>
      </p:sp>
      <p:sp>
        <p:nvSpPr>
          <p:cNvPr id="2" name="Espace réservé du texte 1">
            <a:extLst>
              <a:ext uri="{FF2B5EF4-FFF2-40B4-BE49-F238E27FC236}">
                <a16:creationId xmlns:a16="http://schemas.microsoft.com/office/drawing/2014/main" id="{51E56C54-ECBD-4918-B098-330ABE1BCDA0}"/>
              </a:ext>
            </a:extLst>
          </p:cNvPr>
          <p:cNvSpPr>
            <a:spLocks noGrp="1"/>
          </p:cNvSpPr>
          <p:nvPr>
            <p:ph type="body" sz="quarter" idx="20"/>
          </p:nvPr>
        </p:nvSpPr>
        <p:spPr>
          <a:xfrm>
            <a:off x="304186" y="453770"/>
            <a:ext cx="10475349" cy="808316"/>
          </a:xfrm>
        </p:spPr>
        <p:txBody>
          <a:bodyPr/>
          <a:lstStyle/>
          <a:p>
            <a:r>
              <a:rPr lang="fr-CA" sz="3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POUR ÉPARGNER SANS SE RUINER</a:t>
            </a:r>
          </a:p>
        </p:txBody>
      </p:sp>
      <p:pic>
        <p:nvPicPr>
          <p:cNvPr id="14" name="Picture 13">
            <a:extLst>
              <a:ext uri="{FF2B5EF4-FFF2-40B4-BE49-F238E27FC236}">
                <a16:creationId xmlns:a16="http://schemas.microsoft.com/office/drawing/2014/main" id="{9845F586-F6F9-6D27-3A08-D6BD38E5B021}"/>
              </a:ext>
            </a:extLst>
          </p:cNvPr>
          <p:cNvPicPr>
            <a:picLocks noChangeAspect="1"/>
          </p:cNvPicPr>
          <p:nvPr/>
        </p:nvPicPr>
        <p:blipFill>
          <a:blip r:embed="rId2"/>
          <a:stretch>
            <a:fillRect/>
          </a:stretch>
        </p:blipFill>
        <p:spPr>
          <a:xfrm>
            <a:off x="6689087" y="3054717"/>
            <a:ext cx="571500" cy="571500"/>
          </a:xfrm>
          <a:prstGeom prst="rect">
            <a:avLst/>
          </a:prstGeom>
        </p:spPr>
      </p:pic>
      <p:pic>
        <p:nvPicPr>
          <p:cNvPr id="15" name="Picture 14">
            <a:extLst>
              <a:ext uri="{FF2B5EF4-FFF2-40B4-BE49-F238E27FC236}">
                <a16:creationId xmlns:a16="http://schemas.microsoft.com/office/drawing/2014/main" id="{24E16C28-9674-1450-9528-6660B2BB656D}"/>
              </a:ext>
            </a:extLst>
          </p:cNvPr>
          <p:cNvPicPr>
            <a:picLocks noChangeAspect="1"/>
          </p:cNvPicPr>
          <p:nvPr/>
        </p:nvPicPr>
        <p:blipFill>
          <a:blip r:embed="rId3"/>
          <a:stretch>
            <a:fillRect/>
          </a:stretch>
        </p:blipFill>
        <p:spPr>
          <a:xfrm>
            <a:off x="6734979" y="1557529"/>
            <a:ext cx="525608" cy="525608"/>
          </a:xfrm>
          <a:prstGeom prst="rect">
            <a:avLst/>
          </a:prstGeom>
        </p:spPr>
      </p:pic>
      <p:pic>
        <p:nvPicPr>
          <p:cNvPr id="17" name="Picture 16">
            <a:extLst>
              <a:ext uri="{FF2B5EF4-FFF2-40B4-BE49-F238E27FC236}">
                <a16:creationId xmlns:a16="http://schemas.microsoft.com/office/drawing/2014/main" id="{10AC445C-291C-1C9D-B4BA-95D9FC6122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988" y="1455004"/>
            <a:ext cx="638419" cy="638419"/>
          </a:xfrm>
          <a:prstGeom prst="rect">
            <a:avLst/>
          </a:prstGeom>
        </p:spPr>
      </p:pic>
      <p:pic>
        <p:nvPicPr>
          <p:cNvPr id="19" name="Picture 18">
            <a:extLst>
              <a:ext uri="{FF2B5EF4-FFF2-40B4-BE49-F238E27FC236}">
                <a16:creationId xmlns:a16="http://schemas.microsoft.com/office/drawing/2014/main" id="{C7845223-34AD-CCAE-76EB-8332F605A99D}"/>
              </a:ext>
            </a:extLst>
          </p:cNvPr>
          <p:cNvPicPr>
            <a:picLocks noChangeAspect="1"/>
          </p:cNvPicPr>
          <p:nvPr/>
        </p:nvPicPr>
        <p:blipFill>
          <a:blip r:embed="rId5"/>
          <a:stretch>
            <a:fillRect/>
          </a:stretch>
        </p:blipFill>
        <p:spPr>
          <a:xfrm>
            <a:off x="407988" y="3072005"/>
            <a:ext cx="510831" cy="510831"/>
          </a:xfrm>
          <a:prstGeom prst="rect">
            <a:avLst/>
          </a:prstGeom>
        </p:spPr>
      </p:pic>
      <p:pic>
        <p:nvPicPr>
          <p:cNvPr id="20" name="Picture 19">
            <a:extLst>
              <a:ext uri="{FF2B5EF4-FFF2-40B4-BE49-F238E27FC236}">
                <a16:creationId xmlns:a16="http://schemas.microsoft.com/office/drawing/2014/main" id="{4B0EE74F-7F3C-8017-F3D4-BA4F40516445}"/>
              </a:ext>
            </a:extLst>
          </p:cNvPr>
          <p:cNvPicPr>
            <a:picLocks noChangeAspect="1"/>
          </p:cNvPicPr>
          <p:nvPr/>
        </p:nvPicPr>
        <p:blipFill>
          <a:blip r:embed="rId6"/>
          <a:stretch>
            <a:fillRect/>
          </a:stretch>
        </p:blipFill>
        <p:spPr>
          <a:xfrm>
            <a:off x="407988" y="4817979"/>
            <a:ext cx="660400" cy="546100"/>
          </a:xfrm>
          <a:prstGeom prst="rect">
            <a:avLst/>
          </a:prstGeom>
        </p:spPr>
      </p:pic>
      <p:sp>
        <p:nvSpPr>
          <p:cNvPr id="4" name="Espace réservé du numéro de diapositive 4">
            <a:extLst>
              <a:ext uri="{FF2B5EF4-FFF2-40B4-BE49-F238E27FC236}">
                <a16:creationId xmlns:a16="http://schemas.microsoft.com/office/drawing/2014/main" id="{6DCBE23D-F68C-6514-24EF-77654F78714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bg1"/>
                </a:solidFill>
                <a:latin typeface="Arial" panose="020B0604020202020204" pitchFamily="34" charset="0"/>
                <a:cs typeface="Arial" panose="020B0604020202020204" pitchFamily="34" charset="0"/>
              </a:rPr>
              <a:pPr/>
              <a:t>11</a:t>
            </a:fld>
            <a:endParaRPr lang="en-US" sz="10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70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2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F2A7"/>
        </a:solidFill>
        <a:effectLst/>
      </p:bgPr>
    </p:bg>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E9104D50-A567-41A3-98B5-BE7888A942DF}"/>
              </a:ext>
            </a:extLst>
          </p:cNvPr>
          <p:cNvGraphicFramePr>
            <a:graphicFrameLocks noGrp="1"/>
          </p:cNvGraphicFramePr>
          <p:nvPr>
            <p:extLst>
              <p:ext uri="{D42A27DB-BD31-4B8C-83A1-F6EECF244321}">
                <p14:modId xmlns:p14="http://schemas.microsoft.com/office/powerpoint/2010/main" val="3066364837"/>
              </p:ext>
            </p:extLst>
          </p:nvPr>
        </p:nvGraphicFramePr>
        <p:xfrm>
          <a:off x="327087" y="1936624"/>
          <a:ext cx="8245578" cy="3379502"/>
        </p:xfrm>
        <a:graphic>
          <a:graphicData uri="http://schemas.openxmlformats.org/drawingml/2006/table">
            <a:tbl>
              <a:tblPr firstRow="1" bandRow="1">
                <a:tableStyleId>{5C22544A-7EE6-4342-B048-85BDC9FD1C3A}</a:tableStyleId>
              </a:tblPr>
              <a:tblGrid>
                <a:gridCol w="6666591">
                  <a:extLst>
                    <a:ext uri="{9D8B030D-6E8A-4147-A177-3AD203B41FA5}">
                      <a16:colId xmlns:a16="http://schemas.microsoft.com/office/drawing/2014/main" val="533009922"/>
                    </a:ext>
                  </a:extLst>
                </a:gridCol>
                <a:gridCol w="1578987">
                  <a:extLst>
                    <a:ext uri="{9D8B030D-6E8A-4147-A177-3AD203B41FA5}">
                      <a16:colId xmlns:a16="http://schemas.microsoft.com/office/drawing/2014/main" val="2594177307"/>
                    </a:ext>
                  </a:extLst>
                </a:gridCol>
              </a:tblGrid>
              <a:tr h="537559">
                <a:tc>
                  <a:txBody>
                    <a:bodyPr/>
                    <a:lstStyle/>
                    <a:p>
                      <a:pPr marL="0" indent="0">
                        <a:spcBef>
                          <a:spcPts val="0"/>
                        </a:spcBef>
                        <a:buNone/>
                      </a:pPr>
                      <a:r>
                        <a:rPr lang="fr-CA" sz="2100" b="0" i="0">
                          <a:solidFill>
                            <a:schemeClr val="tx1"/>
                          </a:solidFill>
                          <a:latin typeface="Arial" panose="020B0604020202020204" pitchFamily="34" charset="0"/>
                          <a:cs typeface="Arial" panose="020B0604020202020204" pitchFamily="34" charset="0"/>
                        </a:rPr>
                        <a:t>Salaire annuel :</a:t>
                      </a:r>
                    </a:p>
                  </a:txBody>
                  <a:tcPr marL="121920" marR="121920" marT="60960" marB="60960">
                    <a:lnL w="12700" cmpd="sng">
                      <a:noFill/>
                    </a:lnL>
                    <a:lnR w="762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2400" b="1" i="0">
                          <a:solidFill>
                            <a:schemeClr val="tx1"/>
                          </a:solidFill>
                          <a:latin typeface="Arial" panose="020B0604020202020204" pitchFamily="34" charset="0"/>
                          <a:cs typeface="Arial" panose="020B0604020202020204" pitchFamily="34" charset="0"/>
                        </a:rPr>
                        <a:t>40 000 $</a:t>
                      </a:r>
                      <a:endParaRPr lang="fr-CA" sz="3200" b="1" i="0">
                        <a:solidFill>
                          <a:schemeClr val="tx1"/>
                        </a:solidFill>
                        <a:latin typeface="Arial" panose="020B0604020202020204" pitchFamily="34" charset="0"/>
                        <a:cs typeface="Arial" panose="020B0604020202020204" pitchFamily="34" charset="0"/>
                      </a:endParaRPr>
                    </a:p>
                  </a:txBody>
                  <a:tcPr marL="121920" marR="121920" marT="60960" marB="60960">
                    <a:lnL w="762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1B1"/>
                    </a:solidFill>
                  </a:tcPr>
                </a:tc>
                <a:extLst>
                  <a:ext uri="{0D108BD9-81ED-4DB2-BD59-A6C34878D82A}">
                    <a16:rowId xmlns:a16="http://schemas.microsoft.com/office/drawing/2014/main" val="3123449499"/>
                  </a:ext>
                </a:extLst>
              </a:tr>
              <a:tr h="537559">
                <a:tc>
                  <a:txBody>
                    <a:bodyPr/>
                    <a:lstStyle/>
                    <a:p>
                      <a:pPr marL="0" indent="0">
                        <a:spcBef>
                          <a:spcPts val="0"/>
                        </a:spcBef>
                        <a:buNone/>
                      </a:pPr>
                      <a:r>
                        <a:rPr lang="fr-CA" sz="2100" b="1" i="0">
                          <a:solidFill>
                            <a:schemeClr val="tx1"/>
                          </a:solidFill>
                          <a:latin typeface="Arial" panose="020B0604020202020204" pitchFamily="34" charset="0"/>
                          <a:cs typeface="Arial" panose="020B0604020202020204" pitchFamily="34" charset="0"/>
                        </a:rPr>
                        <a:t>Contribution / paie</a:t>
                      </a:r>
                    </a:p>
                  </a:txBody>
                  <a:tcPr marL="121920" marR="121920" marT="60960" marB="60960">
                    <a:lnL w="12700" cmpd="sng">
                      <a:noFill/>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2400" b="1" i="0">
                          <a:solidFill>
                            <a:schemeClr val="tx1"/>
                          </a:solidFill>
                          <a:latin typeface="Arial" panose="020B0604020202020204" pitchFamily="34" charset="0"/>
                          <a:cs typeface="Arial" panose="020B0604020202020204" pitchFamily="34" charset="0"/>
                        </a:rPr>
                        <a:t>10,00 $</a:t>
                      </a:r>
                      <a:endParaRPr lang="fr-CA" sz="3200" b="1" i="0">
                        <a:solidFill>
                          <a:schemeClr val="tx1"/>
                        </a:solidFill>
                        <a:latin typeface="Arial" panose="020B0604020202020204" pitchFamily="34" charset="0"/>
                        <a:cs typeface="Arial" panose="020B0604020202020204" pitchFamily="34" charset="0"/>
                      </a:endParaRPr>
                    </a:p>
                  </a:txBody>
                  <a:tcPr marL="121920" marR="121920" marT="60960" marB="60960">
                    <a:lnL w="762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1"/>
                    </a:solidFill>
                  </a:tcPr>
                </a:tc>
                <a:extLst>
                  <a:ext uri="{0D108BD9-81ED-4DB2-BD59-A6C34878D82A}">
                    <a16:rowId xmlns:a16="http://schemas.microsoft.com/office/drawing/2014/main" val="1269191803"/>
                  </a:ext>
                </a:extLst>
              </a:tr>
              <a:tr h="537559">
                <a:tc>
                  <a:txBody>
                    <a:bodyPr/>
                    <a:lstStyle/>
                    <a:p>
                      <a:pPr marL="0" indent="0">
                        <a:spcBef>
                          <a:spcPts val="0"/>
                        </a:spcBef>
                        <a:buNone/>
                      </a:pPr>
                      <a:r>
                        <a:rPr lang="fr-CA" sz="2100" b="0" i="0">
                          <a:solidFill>
                            <a:schemeClr val="tx1"/>
                          </a:solidFill>
                          <a:latin typeface="Arial" panose="020B0604020202020204" pitchFamily="34" charset="0"/>
                          <a:cs typeface="Arial" panose="020B0604020202020204" pitchFamily="34" charset="0"/>
                        </a:rPr>
                        <a:t>Déduction REER (</a:t>
                      </a:r>
                      <a:r>
                        <a:rPr lang="fr-CA" sz="2100" b="1" i="0">
                          <a:solidFill>
                            <a:schemeClr val="tx1"/>
                          </a:solidFill>
                          <a:latin typeface="Arial" panose="020B0604020202020204" pitchFamily="34" charset="0"/>
                          <a:cs typeface="Arial" panose="020B0604020202020204" pitchFamily="34" charset="0"/>
                        </a:rPr>
                        <a:t>26,5 %</a:t>
                      </a:r>
                      <a:r>
                        <a:rPr lang="fr-CA" sz="2100" b="0" i="0">
                          <a:solidFill>
                            <a:schemeClr val="tx1"/>
                          </a:solidFill>
                          <a:latin typeface="Arial" panose="020B0604020202020204" pitchFamily="34" charset="0"/>
                          <a:cs typeface="Arial" panose="020B0604020202020204" pitchFamily="34" charset="0"/>
                        </a:rPr>
                        <a:t>)</a:t>
                      </a:r>
                    </a:p>
                  </a:txBody>
                  <a:tcPr marL="121920" marR="121920" marT="60960" marB="60960">
                    <a:lnL w="12700" cmpd="sng">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2400" b="1" i="0">
                          <a:solidFill>
                            <a:schemeClr val="tx1"/>
                          </a:solidFill>
                          <a:latin typeface="Arial" panose="020B0604020202020204" pitchFamily="34" charset="0"/>
                          <a:cs typeface="Arial" panose="020B0604020202020204" pitchFamily="34" charset="0"/>
                        </a:rPr>
                        <a:t>(2,65) $</a:t>
                      </a:r>
                      <a:endParaRPr lang="fr-CA" sz="3200" b="1" i="0">
                        <a:solidFill>
                          <a:schemeClr val="tx1"/>
                        </a:solidFill>
                        <a:latin typeface="Arial" panose="020B0604020202020204" pitchFamily="34" charset="0"/>
                        <a:cs typeface="Arial" panose="020B0604020202020204" pitchFamily="34" charset="0"/>
                      </a:endParaRPr>
                    </a:p>
                  </a:txBody>
                  <a:tcPr marL="121920" marR="121920" marT="60960" marB="60960">
                    <a:lnL w="762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1"/>
                    </a:solidFill>
                  </a:tcPr>
                </a:tc>
                <a:extLst>
                  <a:ext uri="{0D108BD9-81ED-4DB2-BD59-A6C34878D82A}">
                    <a16:rowId xmlns:a16="http://schemas.microsoft.com/office/drawing/2014/main" val="30848485"/>
                  </a:ext>
                </a:extLst>
              </a:tr>
              <a:tr h="537559">
                <a:tc>
                  <a:txBody>
                    <a:bodyPr/>
                    <a:lstStyle/>
                    <a:p>
                      <a:pPr marL="0" indent="0">
                        <a:spcBef>
                          <a:spcPts val="0"/>
                        </a:spcBef>
                        <a:buNone/>
                      </a:pPr>
                      <a:r>
                        <a:rPr lang="fr-CA" sz="2100" b="0" i="0">
                          <a:solidFill>
                            <a:schemeClr val="tx1"/>
                          </a:solidFill>
                          <a:latin typeface="Arial" panose="020B0604020202020204" pitchFamily="34" charset="0"/>
                          <a:cs typeface="Arial" panose="020B0604020202020204" pitchFamily="34" charset="0"/>
                        </a:rPr>
                        <a:t>Crédits d’impôt</a:t>
                      </a:r>
                      <a:r>
                        <a:rPr lang="fr-CA" sz="2100" b="0" i="0" baseline="30000">
                          <a:solidFill>
                            <a:schemeClr val="tx1"/>
                          </a:solidFill>
                          <a:latin typeface="Arial" panose="020B0604020202020204" pitchFamily="34" charset="0"/>
                          <a:cs typeface="Arial" panose="020B0604020202020204" pitchFamily="34" charset="0"/>
                        </a:rPr>
                        <a:t>2</a:t>
                      </a:r>
                      <a:r>
                        <a:rPr lang="fr-CA" sz="2100" b="0" i="0">
                          <a:solidFill>
                            <a:schemeClr val="tx1"/>
                          </a:solidFill>
                          <a:latin typeface="Arial" panose="020B0604020202020204" pitchFamily="34" charset="0"/>
                          <a:cs typeface="Arial" panose="020B0604020202020204" pitchFamily="34" charset="0"/>
                        </a:rPr>
                        <a:t> (</a:t>
                      </a:r>
                      <a:r>
                        <a:rPr lang="fr-CA" sz="2100" b="1" i="0">
                          <a:solidFill>
                            <a:schemeClr val="tx1"/>
                          </a:solidFill>
                          <a:latin typeface="Arial" panose="020B0604020202020204" pitchFamily="34" charset="0"/>
                          <a:cs typeface="Arial" panose="020B0604020202020204" pitchFamily="34" charset="0"/>
                        </a:rPr>
                        <a:t>30 %</a:t>
                      </a:r>
                      <a:r>
                        <a:rPr lang="fr-CA" sz="2100" b="0" i="0">
                          <a:solidFill>
                            <a:schemeClr val="tx1"/>
                          </a:solidFill>
                          <a:latin typeface="Arial" panose="020B0604020202020204" pitchFamily="34" charset="0"/>
                          <a:cs typeface="Arial" panose="020B0604020202020204" pitchFamily="34" charset="0"/>
                        </a:rPr>
                        <a:t>)</a:t>
                      </a:r>
                    </a:p>
                  </a:txBody>
                  <a:tcPr marL="121920" marR="121920" marT="60960" marB="60960">
                    <a:lnL w="12700" cmpd="sng">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2400" b="1" i="0">
                          <a:solidFill>
                            <a:schemeClr val="tx1"/>
                          </a:solidFill>
                          <a:latin typeface="Arial" panose="020B0604020202020204" pitchFamily="34" charset="0"/>
                          <a:cs typeface="Arial" panose="020B0604020202020204" pitchFamily="34" charset="0"/>
                        </a:rPr>
                        <a:t>(3,00) $</a:t>
                      </a:r>
                      <a:endParaRPr lang="fr-CA" sz="3200" b="1" i="0">
                        <a:solidFill>
                          <a:schemeClr val="tx1"/>
                        </a:solidFill>
                        <a:latin typeface="Arial" panose="020B0604020202020204" pitchFamily="34" charset="0"/>
                        <a:cs typeface="Arial" panose="020B0604020202020204" pitchFamily="34" charset="0"/>
                      </a:endParaRPr>
                    </a:p>
                  </a:txBody>
                  <a:tcPr marL="121920" marR="121920" marT="60960" marB="60960">
                    <a:lnL w="762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B1"/>
                    </a:solidFill>
                  </a:tcPr>
                </a:tc>
                <a:extLst>
                  <a:ext uri="{0D108BD9-81ED-4DB2-BD59-A6C34878D82A}">
                    <a16:rowId xmlns:a16="http://schemas.microsoft.com/office/drawing/2014/main" val="4200668569"/>
                  </a:ext>
                </a:extLst>
              </a:tr>
              <a:tr h="537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100" b="1" i="0">
                          <a:solidFill>
                            <a:schemeClr val="tx1"/>
                          </a:solidFill>
                          <a:latin typeface="Arial" panose="020B0604020202020204" pitchFamily="34" charset="0"/>
                          <a:cs typeface="Arial" panose="020B0604020202020204" pitchFamily="34" charset="0"/>
                        </a:rPr>
                        <a:t>Économies d’impôt totales (déduction et crédits)</a:t>
                      </a:r>
                    </a:p>
                  </a:txBody>
                  <a:tcPr marL="121920" marR="121920" marT="60960" marB="60960">
                    <a:lnL w="12700" cmpd="sng">
                      <a:noFill/>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2400" b="1" i="0" u="none">
                          <a:solidFill>
                            <a:schemeClr val="tx1"/>
                          </a:solidFill>
                          <a:latin typeface="Arial" panose="020B0604020202020204" pitchFamily="34" charset="0"/>
                          <a:cs typeface="Arial" panose="020B0604020202020204" pitchFamily="34" charset="0"/>
                        </a:rPr>
                        <a:t>(5,65) $</a:t>
                      </a:r>
                      <a:endParaRPr lang="fr-CA" sz="3200" b="1" i="0" u="none">
                        <a:solidFill>
                          <a:schemeClr val="tx1"/>
                        </a:solidFill>
                        <a:latin typeface="Arial" panose="020B0604020202020204" pitchFamily="34" charset="0"/>
                        <a:cs typeface="Arial" panose="020B0604020202020204" pitchFamily="34" charset="0"/>
                      </a:endParaRPr>
                    </a:p>
                  </a:txBody>
                  <a:tcPr marL="121920" marR="121920" marT="60960" marB="60960">
                    <a:lnL w="762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1B1"/>
                    </a:solidFill>
                  </a:tcPr>
                </a:tc>
                <a:extLst>
                  <a:ext uri="{0D108BD9-81ED-4DB2-BD59-A6C34878D82A}">
                    <a16:rowId xmlns:a16="http://schemas.microsoft.com/office/drawing/2014/main" val="3752576597"/>
                  </a:ext>
                </a:extLst>
              </a:tr>
              <a:tr h="69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100" b="1" i="0">
                          <a:solidFill>
                            <a:schemeClr val="tx1"/>
                          </a:solidFill>
                          <a:latin typeface="Arial" panose="020B0604020202020204" pitchFamily="34" charset="0"/>
                          <a:cs typeface="Arial" panose="020B0604020202020204" pitchFamily="34" charset="0"/>
                        </a:rPr>
                        <a:t>Coût net / paie</a:t>
                      </a:r>
                    </a:p>
                  </a:txBody>
                  <a:tcPr marL="121920" marR="121920" marT="60960" marB="60960">
                    <a:lnL w="12700" cmpd="sng">
                      <a:noFill/>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3200" b="1" i="0" u="none">
                          <a:solidFill>
                            <a:schemeClr val="tx1"/>
                          </a:solidFill>
                          <a:latin typeface="Arial" panose="020B0604020202020204" pitchFamily="34" charset="0"/>
                          <a:cs typeface="Arial" panose="020B0604020202020204" pitchFamily="34" charset="0"/>
                        </a:rPr>
                        <a:t>4,35 $</a:t>
                      </a:r>
                    </a:p>
                  </a:txBody>
                  <a:tcPr marL="121920" marR="121920" marT="60960" marB="60960">
                    <a:lnL w="762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A1B1"/>
                    </a:solidFill>
                  </a:tcPr>
                </a:tc>
                <a:extLst>
                  <a:ext uri="{0D108BD9-81ED-4DB2-BD59-A6C34878D82A}">
                    <a16:rowId xmlns:a16="http://schemas.microsoft.com/office/drawing/2014/main" val="2840399974"/>
                  </a:ext>
                </a:extLst>
              </a:tr>
            </a:tbl>
          </a:graphicData>
        </a:graphic>
      </p:graphicFrame>
      <p:sp>
        <p:nvSpPr>
          <p:cNvPr id="7" name="ZoneTexte 6">
            <a:extLst>
              <a:ext uri="{FF2B5EF4-FFF2-40B4-BE49-F238E27FC236}">
                <a16:creationId xmlns:a16="http://schemas.microsoft.com/office/drawing/2014/main" id="{51AEE655-6A53-4DF6-8F8D-9FE519128344}"/>
              </a:ext>
            </a:extLst>
          </p:cNvPr>
          <p:cNvSpPr txBox="1"/>
          <p:nvPr/>
        </p:nvSpPr>
        <p:spPr>
          <a:xfrm>
            <a:off x="326963" y="5710876"/>
            <a:ext cx="10678888" cy="584775"/>
          </a:xfrm>
          <a:prstGeom prst="rect">
            <a:avLst/>
          </a:prstGeom>
          <a:noFill/>
        </p:spPr>
        <p:txBody>
          <a:bodyPr wrap="square" lIns="91440" tIns="45720" rIns="91440" bIns="45720" rtlCol="0" anchor="t">
            <a:spAutoFit/>
          </a:bodyPr>
          <a:lstStyle/>
          <a:p>
            <a:r>
              <a:rPr lang="fr-CA" sz="800" baseline="30000" dirty="0">
                <a:latin typeface="Arial"/>
                <a:cs typeface="Arial"/>
              </a:rPr>
              <a:t>1</a:t>
            </a:r>
            <a:r>
              <a:rPr lang="fr-CA" sz="800" dirty="0">
                <a:latin typeface="Arial"/>
                <a:cs typeface="Arial"/>
              </a:rPr>
              <a:t> Exemple basé sur l’année d’imposition 2025, pour une personne avec un revenu annuel imposable de 40 000 $, ayant un taux d’imposition marginal de 26,5 %, recevant 26 paies par année, dont les versements tiennent compte des économies d'impôt immédiates sur la paie. Les montants calculés sont des estimations qui peuvent varier selon votre situation fiscale.</a:t>
            </a:r>
          </a:p>
          <a:p>
            <a:r>
              <a:rPr lang="fr-CA" sz="800" baseline="30000" dirty="0">
                <a:latin typeface="Arial"/>
                <a:cs typeface="Arial"/>
              </a:rPr>
              <a:t>2</a:t>
            </a:r>
            <a:r>
              <a:rPr lang="fr-CA" sz="800" dirty="0">
                <a:latin typeface="Arial"/>
                <a:cs typeface="Arial"/>
              </a:rPr>
              <a:t> </a:t>
            </a:r>
            <a:r>
              <a:rPr lang="fr-CA" sz="800" dirty="0">
                <a:latin typeface="Arial"/>
                <a:ea typeface="+mn-lt"/>
                <a:cs typeface="Calibri"/>
              </a:rPr>
              <a:t>La souscription d’action d'actions du Fonds de solidarité FTQ peut donner droit aux crédits d'impôt relatifs aux fonds de travailleurs. Les crédits d'impôt sont de 30 %, soit 15 % au Québec et 15 % au fédéral, et limités à un montant de 1 500 $ par année d’imposition, ce qui correspond à l’achat d’actions du Fonds de solidarité FTQ d’un montant de 5 000 $. </a:t>
            </a:r>
            <a:endParaRPr lang="fr-CA" sz="800" dirty="0">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207138EE-F8C5-4B11-BEB3-270E37C3D4ED}"/>
              </a:ext>
            </a:extLst>
          </p:cNvPr>
          <p:cNvSpPr>
            <a:spLocks noGrp="1"/>
          </p:cNvSpPr>
          <p:nvPr>
            <p:ph type="body" sz="quarter" idx="20"/>
          </p:nvPr>
        </p:nvSpPr>
        <p:spPr>
          <a:xfrm>
            <a:off x="327088" y="466827"/>
            <a:ext cx="6770124" cy="1075047"/>
          </a:xfrm>
        </p:spPr>
        <p:txBody>
          <a:bodyPr/>
          <a:lstStyle/>
          <a:p>
            <a:r>
              <a:rPr lang="fr-CA" sz="3200"/>
              <a:t>Voici un exemple de ce qui vous en coûterait sur 26 paies</a:t>
            </a:r>
            <a:r>
              <a:rPr lang="fr-CA" sz="3200" baseline="30000"/>
              <a:t>1</a:t>
            </a:r>
            <a:r>
              <a:rPr lang="fr-CA" sz="3200"/>
              <a:t> :</a:t>
            </a:r>
          </a:p>
        </p:txBody>
      </p:sp>
      <p:sp>
        <p:nvSpPr>
          <p:cNvPr id="4" name="Espace réservé du numéro de diapositive 4">
            <a:extLst>
              <a:ext uri="{FF2B5EF4-FFF2-40B4-BE49-F238E27FC236}">
                <a16:creationId xmlns:a16="http://schemas.microsoft.com/office/drawing/2014/main" id="{FFE8BDF8-FEF7-EF29-5CF2-8E8114AACD97}"/>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12</a:t>
            </a:fld>
            <a:endParaRPr lang="en-US" sz="10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75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15">
            <a:extLst>
              <a:ext uri="{FF2B5EF4-FFF2-40B4-BE49-F238E27FC236}">
                <a16:creationId xmlns:a16="http://schemas.microsoft.com/office/drawing/2014/main" id="{0D24A95C-A383-45D7-9B2B-E5738B5B5E7B}"/>
              </a:ext>
            </a:extLst>
          </p:cNvPr>
          <p:cNvSpPr txBox="1"/>
          <p:nvPr/>
        </p:nvSpPr>
        <p:spPr>
          <a:xfrm>
            <a:off x="2072052" y="1495271"/>
            <a:ext cx="2988364" cy="615553"/>
          </a:xfrm>
          <a:prstGeom prst="rect">
            <a:avLst/>
          </a:prstGeom>
          <a:noFill/>
        </p:spPr>
        <p:txBody>
          <a:bodyPr wrap="square" lIns="91440" tIns="45720" rIns="91440" bIns="45720" rtlCol="0" anchor="t">
            <a:spAutoFit/>
          </a:bodyPr>
          <a:lstStyle/>
          <a:p>
            <a:r>
              <a:rPr lang="fr-CA" sz="1400" b="1" spc="-50">
                <a:latin typeface="Roboto" panose="02000000000000000000" pitchFamily="2" charset="0"/>
                <a:ea typeface="Roboto" panose="02000000000000000000" pitchFamily="2" charset="0"/>
                <a:cs typeface="Roboto" panose="02000000000000000000" pitchFamily="2" charset="0"/>
              </a:rPr>
              <a:t>REVENU IMPOSABLE DE</a:t>
            </a:r>
          </a:p>
          <a:p>
            <a:r>
              <a:rPr lang="fr-CA" sz="2000" b="1" spc="-50">
                <a:solidFill>
                  <a:srgbClr val="00A1B1"/>
                </a:solidFill>
                <a:latin typeface="Roboto" panose="02000000000000000000" pitchFamily="2" charset="0"/>
                <a:ea typeface="Roboto" panose="02000000000000000000" pitchFamily="2" charset="0"/>
                <a:cs typeface="Roboto" panose="02000000000000000000" pitchFamily="2" charset="0"/>
              </a:rPr>
              <a:t>25 000 $ à 53 255 $</a:t>
            </a:r>
          </a:p>
        </p:txBody>
      </p:sp>
      <p:sp>
        <p:nvSpPr>
          <p:cNvPr id="9" name="TextBox 16">
            <a:extLst>
              <a:ext uri="{FF2B5EF4-FFF2-40B4-BE49-F238E27FC236}">
                <a16:creationId xmlns:a16="http://schemas.microsoft.com/office/drawing/2014/main" id="{A986082C-711D-4B1A-A884-E4D39F37336F}"/>
              </a:ext>
            </a:extLst>
          </p:cNvPr>
          <p:cNvSpPr txBox="1"/>
          <p:nvPr/>
        </p:nvSpPr>
        <p:spPr>
          <a:xfrm>
            <a:off x="6863648" y="1492903"/>
            <a:ext cx="3333648" cy="615553"/>
          </a:xfrm>
          <a:prstGeom prst="rect">
            <a:avLst/>
          </a:prstGeom>
          <a:noFill/>
        </p:spPr>
        <p:txBody>
          <a:bodyPr wrap="square" lIns="91440" tIns="45720" rIns="91440" bIns="45720" rtlCol="0" anchor="t">
            <a:spAutoFit/>
          </a:bodyPr>
          <a:lstStyle/>
          <a:p>
            <a:pPr algn="r"/>
            <a:r>
              <a:rPr lang="en-US" sz="1400" b="1" spc="-50">
                <a:latin typeface="Roboto" panose="02000000000000000000" pitchFamily="2" charset="0"/>
                <a:ea typeface="Roboto" panose="02000000000000000000" pitchFamily="2" charset="0"/>
                <a:cs typeface="Roboto" panose="02000000000000000000" pitchFamily="2" charset="0"/>
              </a:rPr>
              <a:t>TAUX MARGINAL D’IMPOSITION</a:t>
            </a:r>
            <a:br>
              <a:rPr lang="en-US" sz="1400" b="1" spc="-50">
                <a:latin typeface="Roboto" panose="02000000000000000000" pitchFamily="2" charset="0"/>
                <a:ea typeface="Roboto" panose="02000000000000000000" pitchFamily="2" charset="0"/>
                <a:cs typeface="Roboto" panose="02000000000000000000" pitchFamily="2" charset="0"/>
              </a:rPr>
            </a:br>
            <a:r>
              <a:rPr lang="en-US" sz="2000" spc="-50">
                <a:latin typeface="Roboto" panose="02000000000000000000" pitchFamily="2" charset="0"/>
                <a:ea typeface="Roboto" panose="02000000000000000000" pitchFamily="2" charset="0"/>
                <a:cs typeface="Roboto" panose="02000000000000000000" pitchFamily="2" charset="0"/>
              </a:rPr>
              <a:t>26,5 %</a:t>
            </a:r>
          </a:p>
        </p:txBody>
      </p:sp>
      <p:sp>
        <p:nvSpPr>
          <p:cNvPr id="3" name="Espace réservé du texte 2">
            <a:extLst>
              <a:ext uri="{FF2B5EF4-FFF2-40B4-BE49-F238E27FC236}">
                <a16:creationId xmlns:a16="http://schemas.microsoft.com/office/drawing/2014/main" id="{AB896838-ACF2-4207-8C90-FE025C683D24}"/>
              </a:ext>
            </a:extLst>
          </p:cNvPr>
          <p:cNvSpPr>
            <a:spLocks noGrp="1"/>
          </p:cNvSpPr>
          <p:nvPr>
            <p:ph type="body" sz="quarter" idx="20"/>
          </p:nvPr>
        </p:nvSpPr>
        <p:spPr>
          <a:xfrm>
            <a:off x="304186" y="461257"/>
            <a:ext cx="10475349" cy="808316"/>
          </a:xfrm>
        </p:spPr>
        <p:txBody>
          <a:bodyPr vert="horz" lIns="91440" tIns="45720" rIns="91440" bIns="45720" rtlCol="0" anchor="t">
            <a:noAutofit/>
          </a:bodyPr>
          <a:lstStyle/>
          <a:p>
            <a:r>
              <a:rPr lang="fr-CA" sz="3200">
                <a:latin typeface="Arial"/>
                <a:cs typeface="Arial"/>
              </a:rPr>
              <a:t>26 paies</a:t>
            </a:r>
            <a:endParaRPr lang="fr-CA" sz="3200"/>
          </a:p>
        </p:txBody>
      </p:sp>
      <p:graphicFrame>
        <p:nvGraphicFramePr>
          <p:cNvPr id="10" name="Tableau 9">
            <a:extLst>
              <a:ext uri="{FF2B5EF4-FFF2-40B4-BE49-F238E27FC236}">
                <a16:creationId xmlns:a16="http://schemas.microsoft.com/office/drawing/2014/main" id="{1FC7E6AA-389F-BEA3-8A2F-3A40C9C10B5F}"/>
              </a:ext>
            </a:extLst>
          </p:cNvPr>
          <p:cNvGraphicFramePr>
            <a:graphicFrameLocks noGrp="1"/>
          </p:cNvGraphicFramePr>
          <p:nvPr>
            <p:extLst>
              <p:ext uri="{D42A27DB-BD31-4B8C-83A1-F6EECF244321}">
                <p14:modId xmlns:p14="http://schemas.microsoft.com/office/powerpoint/2010/main" val="224391870"/>
              </p:ext>
            </p:extLst>
          </p:nvPr>
        </p:nvGraphicFramePr>
        <p:xfrm>
          <a:off x="1352871" y="2155316"/>
          <a:ext cx="8844425" cy="3374302"/>
        </p:xfrm>
        <a:graphic>
          <a:graphicData uri="http://schemas.openxmlformats.org/drawingml/2006/table">
            <a:tbl>
              <a:tblPr/>
              <a:tblGrid>
                <a:gridCol w="1562346">
                  <a:extLst>
                    <a:ext uri="{9D8B030D-6E8A-4147-A177-3AD203B41FA5}">
                      <a16:colId xmlns:a16="http://schemas.microsoft.com/office/drawing/2014/main" val="1596867509"/>
                    </a:ext>
                  </a:extLst>
                </a:gridCol>
                <a:gridCol w="1024073">
                  <a:extLst>
                    <a:ext uri="{9D8B030D-6E8A-4147-A177-3AD203B41FA5}">
                      <a16:colId xmlns:a16="http://schemas.microsoft.com/office/drawing/2014/main" val="2462421657"/>
                    </a:ext>
                  </a:extLst>
                </a:gridCol>
                <a:gridCol w="1169397">
                  <a:extLst>
                    <a:ext uri="{9D8B030D-6E8A-4147-A177-3AD203B41FA5}">
                      <a16:colId xmlns:a16="http://schemas.microsoft.com/office/drawing/2014/main" val="612931642"/>
                    </a:ext>
                  </a:extLst>
                </a:gridCol>
                <a:gridCol w="1169397">
                  <a:extLst>
                    <a:ext uri="{9D8B030D-6E8A-4147-A177-3AD203B41FA5}">
                      <a16:colId xmlns:a16="http://schemas.microsoft.com/office/drawing/2014/main" val="3054302596"/>
                    </a:ext>
                  </a:extLst>
                </a:gridCol>
                <a:gridCol w="1306404">
                  <a:extLst>
                    <a:ext uri="{9D8B030D-6E8A-4147-A177-3AD203B41FA5}">
                      <a16:colId xmlns:a16="http://schemas.microsoft.com/office/drawing/2014/main" val="1057354085"/>
                    </a:ext>
                  </a:extLst>
                </a:gridCol>
                <a:gridCol w="1306404">
                  <a:extLst>
                    <a:ext uri="{9D8B030D-6E8A-4147-A177-3AD203B41FA5}">
                      <a16:colId xmlns:a16="http://schemas.microsoft.com/office/drawing/2014/main" val="1966789980"/>
                    </a:ext>
                  </a:extLst>
                </a:gridCol>
                <a:gridCol w="1306404">
                  <a:extLst>
                    <a:ext uri="{9D8B030D-6E8A-4147-A177-3AD203B41FA5}">
                      <a16:colId xmlns:a16="http://schemas.microsoft.com/office/drawing/2014/main" val="3986368395"/>
                    </a:ext>
                  </a:extLst>
                </a:gridCol>
              </a:tblGrid>
              <a:tr h="412841">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CONTRIBUTION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PAR PÉRIODE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DE PAIE (26)​</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gridSpan="3">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ÉCONOMIES D’IMPÔT (APPROX.)​</a:t>
                      </a:r>
                      <a:endParaRPr lang="en-US"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PAIE NETTE​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RÉDUITE​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APPROX. DE​</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DÉBOURSÉ​</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INVESTI​</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4282778414"/>
                  </a:ext>
                </a:extLst>
              </a:tr>
              <a:tr h="850696">
                <a:tc vMerge="1">
                  <a:txBody>
                    <a:bodyPr/>
                    <a:lstStyle/>
                    <a:p>
                      <a:endParaRPr lang="fr-CA"/>
                    </a:p>
                  </a:txBody>
                  <a:tcPr/>
                </a:tc>
                <a:tc>
                  <a:txBody>
                    <a:bodyPr/>
                    <a:lstStyle/>
                    <a:p>
                      <a:pPr algn="ctr" fontAlgn="base"/>
                      <a:r>
                        <a:rPr lang="en-US" sz="1500" b="1" i="0" spc="-50" baseline="0">
                          <a:solidFill>
                            <a:schemeClr val="tx1"/>
                          </a:solidFill>
                          <a:effectLst/>
                          <a:latin typeface="Roboto"/>
                          <a:ea typeface="Roboto"/>
                          <a:cs typeface="Roboto"/>
                        </a:rPr>
                        <a:t>CRÉDITS</a:t>
                      </a:r>
                      <a:br>
                        <a:rPr lang="en-US" sz="1500" b="0"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30 %</a:t>
                      </a:r>
                      <a:endParaRPr lang="en-US" sz="1500" b="1" i="0" spc="-50" baseline="30000">
                        <a:solidFill>
                          <a:schemeClr val="tx1"/>
                        </a:solidFill>
                        <a:effectLst/>
                        <a:latin typeface="Roboto"/>
                        <a:ea typeface="Roboto"/>
                        <a:cs typeface="Roboto"/>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REER</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26,5 %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TOTAL</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56,5 %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vMerge="1">
                  <a:txBody>
                    <a:bodyPr/>
                    <a:lstStyle/>
                    <a:p>
                      <a:endParaRPr lang="fr-CA"/>
                    </a:p>
                  </a:txBody>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4213493264"/>
                  </a:ext>
                </a:extLst>
              </a:tr>
              <a:tr h="422153">
                <a:tc>
                  <a:txBody>
                    <a:bodyPr/>
                    <a:lstStyle/>
                    <a:p>
                      <a:pPr algn="ctr" fontAlgn="base"/>
                      <a:r>
                        <a:rPr lang="en-US" sz="2100" b="0" i="0">
                          <a:solidFill>
                            <a:schemeClr val="tx1"/>
                          </a:solidFill>
                          <a:effectLst/>
                          <a:latin typeface="Arial"/>
                          <a:cs typeface="Arial"/>
                        </a:rPr>
                        <a:t>5,00​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1,33​</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2,83​</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2,17​</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56​</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130​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967013886"/>
                  </a:ext>
                </a:extLst>
              </a:tr>
              <a:tr h="422153">
                <a:tc>
                  <a:txBody>
                    <a:bodyPr/>
                    <a:lstStyle/>
                    <a:p>
                      <a:pPr algn="ctr" fontAlgn="base"/>
                      <a:r>
                        <a:rPr lang="en-US" sz="2100" b="1" i="0">
                          <a:solidFill>
                            <a:schemeClr val="tx1"/>
                          </a:solidFill>
                          <a:effectLst/>
                          <a:latin typeface="Arial"/>
                          <a:cs typeface="Arial"/>
                        </a:rPr>
                        <a:t>10,00​</a:t>
                      </a:r>
                      <a:endParaRPr lang="en-US" b="1"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3,00​</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2,65​</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5,65​</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4,35​</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a:cs typeface="Arial"/>
                        </a:rPr>
                        <a:t>113​</a:t>
                      </a:r>
                      <a:endParaRPr lang="en-US" b="1"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260​</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extLst>
                  <a:ext uri="{0D108BD9-81ED-4DB2-BD59-A6C34878D82A}">
                    <a16:rowId xmlns:a16="http://schemas.microsoft.com/office/drawing/2014/main" val="4115181674"/>
                  </a:ext>
                </a:extLst>
              </a:tr>
              <a:tr h="422153">
                <a:tc>
                  <a:txBody>
                    <a:bodyPr/>
                    <a:lstStyle/>
                    <a:p>
                      <a:pPr algn="ctr" fontAlgn="base"/>
                      <a:r>
                        <a:rPr lang="en-US" sz="2100" b="0" i="0">
                          <a:solidFill>
                            <a:schemeClr val="tx1"/>
                          </a:solidFill>
                          <a:effectLst/>
                          <a:latin typeface="Arial"/>
                          <a:cs typeface="Arial"/>
                        </a:rPr>
                        <a:t>50,00​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15,00​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13,25​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28,25​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21,75​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566​</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1 300​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41494644"/>
                  </a:ext>
                </a:extLst>
              </a:tr>
              <a:tr h="422153">
                <a:tc>
                  <a:txBody>
                    <a:bodyPr/>
                    <a:lstStyle/>
                    <a:p>
                      <a:pPr algn="ctr" fontAlgn="base"/>
                      <a:r>
                        <a:rPr lang="en-US" sz="2100" b="0" i="0">
                          <a:solidFill>
                            <a:schemeClr val="tx1"/>
                          </a:solidFill>
                          <a:effectLst/>
                          <a:latin typeface="Arial"/>
                          <a:cs typeface="Arial"/>
                        </a:rPr>
                        <a:t>100,00​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30,00​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26,50​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56,50​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43,50​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1 131​</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2 600​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290402241"/>
                  </a:ext>
                </a:extLst>
              </a:tr>
              <a:tr h="422153">
                <a:tc>
                  <a:txBody>
                    <a:bodyPr/>
                    <a:lstStyle/>
                    <a:p>
                      <a:pPr algn="ctr" fontAlgn="base"/>
                      <a:r>
                        <a:rPr lang="en-US" sz="2100" b="0" i="0">
                          <a:solidFill>
                            <a:schemeClr val="tx1"/>
                          </a:solidFill>
                          <a:effectLst/>
                          <a:latin typeface="Arial"/>
                          <a:cs typeface="Arial"/>
                        </a:rPr>
                        <a:t>192,31​</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57,69​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50,96​</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108,65​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83,66​</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2 175​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5 000​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extLst>
                  <a:ext uri="{0D108BD9-81ED-4DB2-BD59-A6C34878D82A}">
                    <a16:rowId xmlns:a16="http://schemas.microsoft.com/office/drawing/2014/main" val="2527553820"/>
                  </a:ext>
                </a:extLst>
              </a:tr>
            </a:tbl>
          </a:graphicData>
        </a:graphic>
      </p:graphicFrame>
      <p:sp>
        <p:nvSpPr>
          <p:cNvPr id="11" name="Rectangle 1">
            <a:extLst>
              <a:ext uri="{FF2B5EF4-FFF2-40B4-BE49-F238E27FC236}">
                <a16:creationId xmlns:a16="http://schemas.microsoft.com/office/drawing/2014/main" id="{4535C207-A76E-FFC5-07DC-909A3A5A392A}"/>
              </a:ext>
            </a:extLst>
          </p:cNvPr>
          <p:cNvSpPr>
            <a:spLocks noChangeArrowheads="1"/>
          </p:cNvSpPr>
          <p:nvPr/>
        </p:nvSpPr>
        <p:spPr bwMode="auto">
          <a:xfrm>
            <a:off x="2372140" y="1988394"/>
            <a:ext cx="158244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2">
            <a:extLst>
              <a:ext uri="{FF2B5EF4-FFF2-40B4-BE49-F238E27FC236}">
                <a16:creationId xmlns:a16="http://schemas.microsoft.com/office/drawing/2014/main" id="{575514B7-930D-AA71-A954-CFFCB0B33CF5}"/>
              </a:ext>
            </a:extLst>
          </p:cNvPr>
          <p:cNvSpPr txBox="1">
            <a:spLocks/>
          </p:cNvSpPr>
          <p:nvPr/>
        </p:nvSpPr>
        <p:spPr>
          <a:xfrm>
            <a:off x="1278254" y="1568790"/>
            <a:ext cx="885723" cy="808316"/>
          </a:xfrm>
          <a:prstGeom prst="rect">
            <a:avLst/>
          </a:prstGeom>
        </p:spPr>
        <p:txBody>
          <a:bodyPr vert="horz" lIns="91440" tIns="45720" rIns="91440" bIns="45720" rtlCol="0">
            <a:noAutofit/>
          </a:bodyPr>
          <a:lstStyle>
            <a:lvl1pPr marL="0" indent="0" algn="l" defTabSz="914400" rtl="0" eaLnBrk="1" latinLnBrk="0" hangingPunct="1">
              <a:lnSpc>
                <a:spcPts val="4000"/>
              </a:lnSpc>
              <a:spcBef>
                <a:spcPts val="0"/>
              </a:spcBef>
              <a:buFontTx/>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1000"/>
              </a:spcBef>
              <a:buFontTx/>
              <a:buNone/>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1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1000"/>
              </a:spcBef>
              <a:buFontTx/>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solidFill>
                  <a:srgbClr val="00A1B1"/>
                </a:solidFill>
                <a:latin typeface="Roboto" panose="02000000000000000000" pitchFamily="2" charset="0"/>
                <a:ea typeface="Roboto" panose="02000000000000000000" pitchFamily="2" charset="0"/>
                <a:cs typeface="Roboto" panose="02000000000000000000" pitchFamily="2" charset="0"/>
              </a:rPr>
              <a:t>01</a:t>
            </a:r>
          </a:p>
        </p:txBody>
      </p:sp>
      <p:sp>
        <p:nvSpPr>
          <p:cNvPr id="6" name="Espace réservé du numéro de diapositive 4">
            <a:extLst>
              <a:ext uri="{FF2B5EF4-FFF2-40B4-BE49-F238E27FC236}">
                <a16:creationId xmlns:a16="http://schemas.microsoft.com/office/drawing/2014/main" id="{5F497664-DE43-C362-2837-D6DB72F95DB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13</a:t>
            </a:fld>
            <a:endParaRPr lang="en-US" sz="1000" b="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0FA5CD2-1BEA-E5B0-EEC0-463759916C09}"/>
              </a:ext>
            </a:extLst>
          </p:cNvPr>
          <p:cNvSpPr txBox="1"/>
          <p:nvPr/>
        </p:nvSpPr>
        <p:spPr>
          <a:xfrm>
            <a:off x="323850" y="6200775"/>
            <a:ext cx="106775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fr-CA" sz="800">
                <a:latin typeface="Arial"/>
                <a:cs typeface="Arial"/>
              </a:rPr>
              <a:t>Les montants calculés sont des estimations qui peuvent varier selon votre situation fiscale. Notez que les tranches de revenu imposable ainsi que les taux d’imposition utilisés sont établis selon les règles fiscales en vigueur au 1</a:t>
            </a:r>
            <a:r>
              <a:rPr lang="fr-CA" sz="800" baseline="30000">
                <a:latin typeface="Arial"/>
                <a:cs typeface="Arial"/>
              </a:rPr>
              <a:t>er</a:t>
            </a:r>
            <a:r>
              <a:rPr lang="fr-CA" sz="800">
                <a:latin typeface="Arial"/>
                <a:cs typeface="Arial"/>
              </a:rPr>
              <a:t> janvier 2025.</a:t>
            </a:r>
            <a:endParaRPr lang="fr-FR">
              <a:latin typeface="Arial"/>
              <a:cs typeface="Arial"/>
            </a:endParaRPr>
          </a:p>
        </p:txBody>
      </p:sp>
    </p:spTree>
    <p:extLst>
      <p:ext uri="{BB962C8B-B14F-4D97-AF65-F5344CB8AC3E}">
        <p14:creationId xmlns:p14="http://schemas.microsoft.com/office/powerpoint/2010/main" val="299761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15">
            <a:extLst>
              <a:ext uri="{FF2B5EF4-FFF2-40B4-BE49-F238E27FC236}">
                <a16:creationId xmlns:a16="http://schemas.microsoft.com/office/drawing/2014/main" id="{0D24A95C-A383-45D7-9B2B-E5738B5B5E7B}"/>
              </a:ext>
            </a:extLst>
          </p:cNvPr>
          <p:cNvSpPr txBox="1"/>
          <p:nvPr/>
        </p:nvSpPr>
        <p:spPr>
          <a:xfrm>
            <a:off x="2088985" y="1495271"/>
            <a:ext cx="2988364" cy="615553"/>
          </a:xfrm>
          <a:prstGeom prst="rect">
            <a:avLst/>
          </a:prstGeom>
          <a:noFill/>
        </p:spPr>
        <p:txBody>
          <a:bodyPr wrap="square" lIns="91440" tIns="45720" rIns="91440" bIns="45720" rtlCol="0" anchor="t">
            <a:spAutoFit/>
          </a:bodyPr>
          <a:lstStyle/>
          <a:p>
            <a:r>
              <a:rPr lang="fr-CA" sz="1400" b="1" spc="-50">
                <a:latin typeface="Roboto" panose="02000000000000000000" pitchFamily="2" charset="0"/>
                <a:ea typeface="Roboto" panose="02000000000000000000" pitchFamily="2" charset="0"/>
                <a:cs typeface="Roboto" panose="02000000000000000000" pitchFamily="2" charset="0"/>
              </a:rPr>
              <a:t>REVENU IMPOSABLE DE</a:t>
            </a:r>
          </a:p>
          <a:p>
            <a:r>
              <a:rPr lang="fr-CA" sz="2000" b="1" spc="-50">
                <a:solidFill>
                  <a:srgbClr val="00A1B1"/>
                </a:solidFill>
                <a:latin typeface="Roboto" panose="02000000000000000000" pitchFamily="2" charset="0"/>
                <a:ea typeface="Roboto" panose="02000000000000000000" pitchFamily="2" charset="0"/>
                <a:cs typeface="Roboto" panose="02000000000000000000" pitchFamily="2" charset="0"/>
              </a:rPr>
              <a:t>53 256 $ à 57 375 $</a:t>
            </a:r>
          </a:p>
        </p:txBody>
      </p:sp>
      <p:sp>
        <p:nvSpPr>
          <p:cNvPr id="9" name="TextBox 16">
            <a:extLst>
              <a:ext uri="{FF2B5EF4-FFF2-40B4-BE49-F238E27FC236}">
                <a16:creationId xmlns:a16="http://schemas.microsoft.com/office/drawing/2014/main" id="{A986082C-711D-4B1A-A884-E4D39F37336F}"/>
              </a:ext>
            </a:extLst>
          </p:cNvPr>
          <p:cNvSpPr txBox="1"/>
          <p:nvPr/>
        </p:nvSpPr>
        <p:spPr>
          <a:xfrm>
            <a:off x="6863648" y="1492903"/>
            <a:ext cx="3333648" cy="615553"/>
          </a:xfrm>
          <a:prstGeom prst="rect">
            <a:avLst/>
          </a:prstGeom>
          <a:noFill/>
        </p:spPr>
        <p:txBody>
          <a:bodyPr wrap="square" lIns="91440" tIns="45720" rIns="91440" bIns="45720" rtlCol="0" anchor="t">
            <a:spAutoFit/>
          </a:bodyPr>
          <a:lstStyle/>
          <a:p>
            <a:pPr algn="r"/>
            <a:r>
              <a:rPr lang="en-US" sz="1400" b="1" spc="-50">
                <a:latin typeface="Roboto" panose="02000000000000000000" pitchFamily="2" charset="0"/>
                <a:ea typeface="Roboto" panose="02000000000000000000" pitchFamily="2" charset="0"/>
                <a:cs typeface="Roboto" panose="02000000000000000000" pitchFamily="2" charset="0"/>
              </a:rPr>
              <a:t>TAUX MARGINAL D’IMPOSITION</a:t>
            </a:r>
            <a:br>
              <a:rPr lang="en-US" sz="1400" b="1" spc="-50">
                <a:latin typeface="Roboto" panose="02000000000000000000" pitchFamily="2" charset="0"/>
                <a:ea typeface="Roboto" panose="02000000000000000000" pitchFamily="2" charset="0"/>
                <a:cs typeface="Roboto" panose="02000000000000000000" pitchFamily="2" charset="0"/>
              </a:rPr>
            </a:br>
            <a:r>
              <a:rPr lang="en-US" sz="2000" spc="-50">
                <a:latin typeface="Roboto" panose="02000000000000000000" pitchFamily="2" charset="0"/>
                <a:ea typeface="Roboto" panose="02000000000000000000" pitchFamily="2" charset="0"/>
                <a:cs typeface="Roboto" panose="02000000000000000000" pitchFamily="2" charset="0"/>
              </a:rPr>
              <a:t>31,5 %</a:t>
            </a:r>
          </a:p>
        </p:txBody>
      </p:sp>
      <p:sp>
        <p:nvSpPr>
          <p:cNvPr id="3" name="Espace réservé du texte 2">
            <a:extLst>
              <a:ext uri="{FF2B5EF4-FFF2-40B4-BE49-F238E27FC236}">
                <a16:creationId xmlns:a16="http://schemas.microsoft.com/office/drawing/2014/main" id="{AB896838-ACF2-4207-8C90-FE025C683D24}"/>
              </a:ext>
            </a:extLst>
          </p:cNvPr>
          <p:cNvSpPr>
            <a:spLocks noGrp="1"/>
          </p:cNvSpPr>
          <p:nvPr>
            <p:ph type="body" sz="quarter" idx="20"/>
          </p:nvPr>
        </p:nvSpPr>
        <p:spPr>
          <a:xfrm>
            <a:off x="304186" y="461257"/>
            <a:ext cx="10475349" cy="808316"/>
          </a:xfrm>
        </p:spPr>
        <p:txBody>
          <a:bodyPr vert="horz" lIns="91440" tIns="45720" rIns="91440" bIns="45720" rtlCol="0" anchor="t">
            <a:noAutofit/>
          </a:bodyPr>
          <a:lstStyle/>
          <a:p>
            <a:r>
              <a:rPr lang="fr-CA" sz="3200">
                <a:latin typeface="Arial"/>
                <a:cs typeface="Arial"/>
              </a:rPr>
              <a:t>26 paies</a:t>
            </a:r>
            <a:endParaRPr lang="fr-CA" sz="3200"/>
          </a:p>
        </p:txBody>
      </p:sp>
      <p:graphicFrame>
        <p:nvGraphicFramePr>
          <p:cNvPr id="10" name="Tableau 9">
            <a:extLst>
              <a:ext uri="{FF2B5EF4-FFF2-40B4-BE49-F238E27FC236}">
                <a16:creationId xmlns:a16="http://schemas.microsoft.com/office/drawing/2014/main" id="{1FC7E6AA-389F-BEA3-8A2F-3A40C9C10B5F}"/>
              </a:ext>
            </a:extLst>
          </p:cNvPr>
          <p:cNvGraphicFramePr>
            <a:graphicFrameLocks noGrp="1"/>
          </p:cNvGraphicFramePr>
          <p:nvPr>
            <p:extLst>
              <p:ext uri="{D42A27DB-BD31-4B8C-83A1-F6EECF244321}">
                <p14:modId xmlns:p14="http://schemas.microsoft.com/office/powerpoint/2010/main" val="4078245245"/>
              </p:ext>
            </p:extLst>
          </p:nvPr>
        </p:nvGraphicFramePr>
        <p:xfrm>
          <a:off x="1209691" y="2217447"/>
          <a:ext cx="9074666" cy="3348068"/>
        </p:xfrm>
        <a:graphic>
          <a:graphicData uri="http://schemas.openxmlformats.org/drawingml/2006/table">
            <a:tbl>
              <a:tblPr/>
              <a:tblGrid>
                <a:gridCol w="1569723">
                  <a:extLst>
                    <a:ext uri="{9D8B030D-6E8A-4147-A177-3AD203B41FA5}">
                      <a16:colId xmlns:a16="http://schemas.microsoft.com/office/drawing/2014/main" val="1596867509"/>
                    </a:ext>
                  </a:extLst>
                </a:gridCol>
                <a:gridCol w="1084026">
                  <a:extLst>
                    <a:ext uri="{9D8B030D-6E8A-4147-A177-3AD203B41FA5}">
                      <a16:colId xmlns:a16="http://schemas.microsoft.com/office/drawing/2014/main" val="2462421657"/>
                    </a:ext>
                  </a:extLst>
                </a:gridCol>
                <a:gridCol w="1199839">
                  <a:extLst>
                    <a:ext uri="{9D8B030D-6E8A-4147-A177-3AD203B41FA5}">
                      <a16:colId xmlns:a16="http://schemas.microsoft.com/office/drawing/2014/main" val="612931642"/>
                    </a:ext>
                  </a:extLst>
                </a:gridCol>
                <a:gridCol w="1199839">
                  <a:extLst>
                    <a:ext uri="{9D8B030D-6E8A-4147-A177-3AD203B41FA5}">
                      <a16:colId xmlns:a16="http://schemas.microsoft.com/office/drawing/2014/main" val="3054302596"/>
                    </a:ext>
                  </a:extLst>
                </a:gridCol>
                <a:gridCol w="1340413">
                  <a:extLst>
                    <a:ext uri="{9D8B030D-6E8A-4147-A177-3AD203B41FA5}">
                      <a16:colId xmlns:a16="http://schemas.microsoft.com/office/drawing/2014/main" val="1057354085"/>
                    </a:ext>
                  </a:extLst>
                </a:gridCol>
                <a:gridCol w="1340413">
                  <a:extLst>
                    <a:ext uri="{9D8B030D-6E8A-4147-A177-3AD203B41FA5}">
                      <a16:colId xmlns:a16="http://schemas.microsoft.com/office/drawing/2014/main" val="1966789980"/>
                    </a:ext>
                  </a:extLst>
                </a:gridCol>
                <a:gridCol w="1340413">
                  <a:extLst>
                    <a:ext uri="{9D8B030D-6E8A-4147-A177-3AD203B41FA5}">
                      <a16:colId xmlns:a16="http://schemas.microsoft.com/office/drawing/2014/main" val="3986368395"/>
                    </a:ext>
                  </a:extLst>
                </a:gridCol>
              </a:tblGrid>
              <a:tr h="409631">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CONTRIBUTION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PAR PÉRIODE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DE PAIE (26)​</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gridSpan="3">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ÉCONOMIES D’IMPÔT (APPROX.)​</a:t>
                      </a:r>
                      <a:endParaRPr lang="en-US"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PAIE NETTE​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RÉDUITE​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APPROX. DE​</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DÉBOURSÉ​</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INVESTI​</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4282778414"/>
                  </a:ext>
                </a:extLst>
              </a:tr>
              <a:tr h="844082">
                <a:tc vMerge="1">
                  <a:txBody>
                    <a:bodyPr/>
                    <a:lstStyle/>
                    <a:p>
                      <a:endParaRPr lang="fr-CA"/>
                    </a:p>
                  </a:txBody>
                  <a:tcPr/>
                </a:tc>
                <a:tc>
                  <a:txBody>
                    <a:bodyPr/>
                    <a:lstStyle/>
                    <a:p>
                      <a:pPr algn="ctr" fontAlgn="base"/>
                      <a:r>
                        <a:rPr lang="en-US" sz="1500" b="1" i="0" spc="-50" baseline="0">
                          <a:solidFill>
                            <a:schemeClr val="tx1"/>
                          </a:solidFill>
                          <a:effectLst/>
                          <a:latin typeface="Roboto"/>
                          <a:ea typeface="Roboto"/>
                          <a:cs typeface="Roboto"/>
                        </a:rPr>
                        <a:t>CRÉDITS</a:t>
                      </a:r>
                      <a:br>
                        <a:rPr lang="en-US" sz="1500" b="0"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30 %</a:t>
                      </a:r>
                      <a:endParaRPr lang="en-US" sz="1500" b="1" i="0" spc="-50" baseline="30000">
                        <a:solidFill>
                          <a:schemeClr val="tx1"/>
                        </a:solidFill>
                        <a:effectLst/>
                        <a:latin typeface="Roboto"/>
                        <a:ea typeface="Roboto"/>
                        <a:cs typeface="Roboto"/>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REER</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31,5 %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TOTAL</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61,5 %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vMerge="1">
                  <a:txBody>
                    <a:bodyPr/>
                    <a:lstStyle/>
                    <a:p>
                      <a:endParaRPr lang="fr-CA"/>
                    </a:p>
                  </a:txBody>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4213493264"/>
                  </a:ext>
                </a:extLst>
              </a:tr>
              <a:tr h="418871">
                <a:tc>
                  <a:txBody>
                    <a:bodyPr/>
                    <a:lstStyle/>
                    <a:p>
                      <a:pPr algn="ctr" fontAlgn="base"/>
                      <a:r>
                        <a:rPr lang="en-US" sz="2100" b="0" i="0">
                          <a:solidFill>
                            <a:schemeClr val="tx1"/>
                          </a:solidFill>
                          <a:effectLst/>
                          <a:latin typeface="Arial"/>
                          <a:cs typeface="Arial"/>
                        </a:rPr>
                        <a:t>5,00​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1,58​</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3,08​</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1,92​</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50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130​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967013886"/>
                  </a:ext>
                </a:extLst>
              </a:tr>
              <a:tr h="418871">
                <a:tc>
                  <a:txBody>
                    <a:bodyPr/>
                    <a:lstStyle/>
                    <a:p>
                      <a:pPr algn="ctr" fontAlgn="base"/>
                      <a:r>
                        <a:rPr lang="en-US" sz="2100" b="1" i="0">
                          <a:solidFill>
                            <a:schemeClr val="tx1"/>
                          </a:solidFill>
                          <a:effectLst/>
                          <a:latin typeface="Arial"/>
                          <a:cs typeface="Arial"/>
                        </a:rPr>
                        <a:t>10,00​</a:t>
                      </a:r>
                      <a:endParaRPr lang="en-US" b="1"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3,00​</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3,15​</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6,15​</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3,85​</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a:cs typeface="Arial"/>
                        </a:rPr>
                        <a:t>100​</a:t>
                      </a:r>
                      <a:endParaRPr lang="en-US" b="1"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260​</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extLst>
                  <a:ext uri="{0D108BD9-81ED-4DB2-BD59-A6C34878D82A}">
                    <a16:rowId xmlns:a16="http://schemas.microsoft.com/office/drawing/2014/main" val="4115181674"/>
                  </a:ext>
                </a:extLst>
              </a:tr>
              <a:tr h="418871">
                <a:tc>
                  <a:txBody>
                    <a:bodyPr/>
                    <a:lstStyle/>
                    <a:p>
                      <a:pPr algn="ctr" fontAlgn="base"/>
                      <a:r>
                        <a:rPr lang="en-US" sz="2100" b="0" i="0">
                          <a:solidFill>
                            <a:schemeClr val="tx1"/>
                          </a:solidFill>
                          <a:effectLst/>
                          <a:latin typeface="Arial"/>
                          <a:cs typeface="Arial"/>
                        </a:rPr>
                        <a:t>50,00​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15,00​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15,75​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30,75​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19,25​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501</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1 300​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41494644"/>
                  </a:ext>
                </a:extLst>
              </a:tr>
              <a:tr h="418871">
                <a:tc>
                  <a:txBody>
                    <a:bodyPr/>
                    <a:lstStyle/>
                    <a:p>
                      <a:pPr algn="ctr" fontAlgn="base"/>
                      <a:r>
                        <a:rPr lang="en-US" sz="2100" b="0" i="0">
                          <a:solidFill>
                            <a:schemeClr val="tx1"/>
                          </a:solidFill>
                          <a:effectLst/>
                          <a:latin typeface="Arial"/>
                          <a:cs typeface="Arial"/>
                        </a:rPr>
                        <a:t>100,00​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30,00​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31,50​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61,50​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38,50​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1 001​</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2 600​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290402241"/>
                  </a:ext>
                </a:extLst>
              </a:tr>
              <a:tr h="418871">
                <a:tc>
                  <a:txBody>
                    <a:bodyPr/>
                    <a:lstStyle/>
                    <a:p>
                      <a:pPr algn="ctr" fontAlgn="base"/>
                      <a:r>
                        <a:rPr lang="en-US" sz="2100" b="0" i="0">
                          <a:solidFill>
                            <a:schemeClr val="tx1"/>
                          </a:solidFill>
                          <a:effectLst/>
                          <a:latin typeface="Arial"/>
                          <a:cs typeface="Arial"/>
                        </a:rPr>
                        <a:t>192,31​</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57,69​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60,58​</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118,27​</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74,04​</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1 925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5 000​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extLst>
                  <a:ext uri="{0D108BD9-81ED-4DB2-BD59-A6C34878D82A}">
                    <a16:rowId xmlns:a16="http://schemas.microsoft.com/office/drawing/2014/main" val="2527553820"/>
                  </a:ext>
                </a:extLst>
              </a:tr>
            </a:tbl>
          </a:graphicData>
        </a:graphic>
      </p:graphicFrame>
      <p:sp>
        <p:nvSpPr>
          <p:cNvPr id="11" name="Rectangle 1">
            <a:extLst>
              <a:ext uri="{FF2B5EF4-FFF2-40B4-BE49-F238E27FC236}">
                <a16:creationId xmlns:a16="http://schemas.microsoft.com/office/drawing/2014/main" id="{4535C207-A76E-FFC5-07DC-909A3A5A392A}"/>
              </a:ext>
            </a:extLst>
          </p:cNvPr>
          <p:cNvSpPr>
            <a:spLocks noChangeArrowheads="1"/>
          </p:cNvSpPr>
          <p:nvPr/>
        </p:nvSpPr>
        <p:spPr bwMode="auto">
          <a:xfrm>
            <a:off x="2372140" y="1988394"/>
            <a:ext cx="158244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2">
            <a:extLst>
              <a:ext uri="{FF2B5EF4-FFF2-40B4-BE49-F238E27FC236}">
                <a16:creationId xmlns:a16="http://schemas.microsoft.com/office/drawing/2014/main" id="{575514B7-930D-AA71-A954-CFFCB0B33CF5}"/>
              </a:ext>
            </a:extLst>
          </p:cNvPr>
          <p:cNvSpPr txBox="1">
            <a:spLocks/>
          </p:cNvSpPr>
          <p:nvPr/>
        </p:nvSpPr>
        <p:spPr>
          <a:xfrm>
            <a:off x="1278254" y="1568790"/>
            <a:ext cx="885723" cy="808316"/>
          </a:xfrm>
          <a:prstGeom prst="rect">
            <a:avLst/>
          </a:prstGeom>
        </p:spPr>
        <p:txBody>
          <a:bodyPr vert="horz" lIns="91440" tIns="45720" rIns="91440" bIns="45720" rtlCol="0">
            <a:noAutofit/>
          </a:bodyPr>
          <a:lstStyle>
            <a:lvl1pPr marL="0" indent="0" algn="l" defTabSz="914400" rtl="0" eaLnBrk="1" latinLnBrk="0" hangingPunct="1">
              <a:lnSpc>
                <a:spcPts val="4000"/>
              </a:lnSpc>
              <a:spcBef>
                <a:spcPts val="0"/>
              </a:spcBef>
              <a:buFontTx/>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1000"/>
              </a:spcBef>
              <a:buFontTx/>
              <a:buNone/>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1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1000"/>
              </a:spcBef>
              <a:buFontTx/>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solidFill>
                  <a:srgbClr val="00A1B1"/>
                </a:solidFill>
                <a:latin typeface="Roboto" panose="02000000000000000000" pitchFamily="2" charset="0"/>
                <a:ea typeface="Roboto" panose="02000000000000000000" pitchFamily="2" charset="0"/>
                <a:cs typeface="Roboto" panose="02000000000000000000" pitchFamily="2" charset="0"/>
              </a:rPr>
              <a:t>02</a:t>
            </a:r>
          </a:p>
        </p:txBody>
      </p:sp>
      <p:sp>
        <p:nvSpPr>
          <p:cNvPr id="6" name="Espace réservé du numéro de diapositive 4">
            <a:extLst>
              <a:ext uri="{FF2B5EF4-FFF2-40B4-BE49-F238E27FC236}">
                <a16:creationId xmlns:a16="http://schemas.microsoft.com/office/drawing/2014/main" id="{5F497664-DE43-C362-2837-D6DB72F95DB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14</a:t>
            </a:fld>
            <a:endParaRPr lang="en-US" sz="1000" b="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0FA5CD2-1BEA-E5B0-EEC0-463759916C09}"/>
              </a:ext>
            </a:extLst>
          </p:cNvPr>
          <p:cNvSpPr txBox="1"/>
          <p:nvPr/>
        </p:nvSpPr>
        <p:spPr>
          <a:xfrm>
            <a:off x="323850" y="6200775"/>
            <a:ext cx="106775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fr-CA" sz="800">
                <a:latin typeface="Arial"/>
                <a:cs typeface="Arial"/>
              </a:rPr>
              <a:t>Les montants calculés sont des estimations qui peuvent varier selon votre situation fiscale. Notez que les tranches de revenu imposable ainsi que les taux d’imposition utilisés sont établis selon les règles fiscales en vigueur au 1</a:t>
            </a:r>
            <a:r>
              <a:rPr lang="fr-CA" sz="800" baseline="30000">
                <a:latin typeface="Arial"/>
                <a:cs typeface="Arial"/>
              </a:rPr>
              <a:t>er</a:t>
            </a:r>
            <a:r>
              <a:rPr lang="fr-CA" sz="800">
                <a:latin typeface="Arial"/>
                <a:cs typeface="Arial"/>
              </a:rPr>
              <a:t> janvier 2025.</a:t>
            </a:r>
            <a:endParaRPr lang="fr-FR">
              <a:latin typeface="Arial"/>
              <a:cs typeface="Arial"/>
            </a:endParaRPr>
          </a:p>
        </p:txBody>
      </p:sp>
    </p:spTree>
    <p:extLst>
      <p:ext uri="{BB962C8B-B14F-4D97-AF65-F5344CB8AC3E}">
        <p14:creationId xmlns:p14="http://schemas.microsoft.com/office/powerpoint/2010/main" val="191477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15">
            <a:extLst>
              <a:ext uri="{FF2B5EF4-FFF2-40B4-BE49-F238E27FC236}">
                <a16:creationId xmlns:a16="http://schemas.microsoft.com/office/drawing/2014/main" id="{0D24A95C-A383-45D7-9B2B-E5738B5B5E7B}"/>
              </a:ext>
            </a:extLst>
          </p:cNvPr>
          <p:cNvSpPr txBox="1"/>
          <p:nvPr/>
        </p:nvSpPr>
        <p:spPr>
          <a:xfrm>
            <a:off x="2088985" y="1495271"/>
            <a:ext cx="2988364" cy="615553"/>
          </a:xfrm>
          <a:prstGeom prst="rect">
            <a:avLst/>
          </a:prstGeom>
          <a:noFill/>
        </p:spPr>
        <p:txBody>
          <a:bodyPr wrap="square" lIns="91440" tIns="45720" rIns="91440" bIns="45720" rtlCol="0" anchor="t">
            <a:spAutoFit/>
          </a:bodyPr>
          <a:lstStyle/>
          <a:p>
            <a:r>
              <a:rPr lang="fr-CA" sz="1400" b="1" spc="-50">
                <a:latin typeface="Roboto" panose="02000000000000000000" pitchFamily="2" charset="0"/>
                <a:ea typeface="Roboto" panose="02000000000000000000" pitchFamily="2" charset="0"/>
                <a:cs typeface="Roboto" panose="02000000000000000000" pitchFamily="2" charset="0"/>
              </a:rPr>
              <a:t>REVENU IMPOSABLE DE</a:t>
            </a:r>
          </a:p>
          <a:p>
            <a:r>
              <a:rPr lang="fr-CA" sz="2000" b="1" spc="-50">
                <a:solidFill>
                  <a:srgbClr val="00A1B1"/>
                </a:solidFill>
                <a:latin typeface="Roboto" panose="02000000000000000000" pitchFamily="2" charset="0"/>
                <a:ea typeface="Roboto" panose="02000000000000000000" pitchFamily="2" charset="0"/>
                <a:cs typeface="Roboto" panose="02000000000000000000" pitchFamily="2" charset="0"/>
              </a:rPr>
              <a:t>57 376 $ à 106 485 $</a:t>
            </a:r>
          </a:p>
        </p:txBody>
      </p:sp>
      <p:sp>
        <p:nvSpPr>
          <p:cNvPr id="9" name="TextBox 16">
            <a:extLst>
              <a:ext uri="{FF2B5EF4-FFF2-40B4-BE49-F238E27FC236}">
                <a16:creationId xmlns:a16="http://schemas.microsoft.com/office/drawing/2014/main" id="{A986082C-711D-4B1A-A884-E4D39F37336F}"/>
              </a:ext>
            </a:extLst>
          </p:cNvPr>
          <p:cNvSpPr txBox="1"/>
          <p:nvPr/>
        </p:nvSpPr>
        <p:spPr>
          <a:xfrm>
            <a:off x="6863648" y="1492903"/>
            <a:ext cx="3333648" cy="615553"/>
          </a:xfrm>
          <a:prstGeom prst="rect">
            <a:avLst/>
          </a:prstGeom>
          <a:noFill/>
        </p:spPr>
        <p:txBody>
          <a:bodyPr wrap="square" lIns="91440" tIns="45720" rIns="91440" bIns="45720" rtlCol="0" anchor="t">
            <a:spAutoFit/>
          </a:bodyPr>
          <a:lstStyle/>
          <a:p>
            <a:pPr algn="r"/>
            <a:r>
              <a:rPr lang="en-US" sz="1400" b="1" spc="-50">
                <a:latin typeface="Roboto" panose="02000000000000000000" pitchFamily="2" charset="0"/>
                <a:ea typeface="Roboto" panose="02000000000000000000" pitchFamily="2" charset="0"/>
                <a:cs typeface="Roboto" panose="02000000000000000000" pitchFamily="2" charset="0"/>
              </a:rPr>
              <a:t>TAUX MARGINAL D’IMPOSITION</a:t>
            </a:r>
            <a:br>
              <a:rPr lang="en-US" sz="1400" b="1" spc="-50">
                <a:latin typeface="Roboto" panose="02000000000000000000" pitchFamily="2" charset="0"/>
                <a:ea typeface="Roboto" panose="02000000000000000000" pitchFamily="2" charset="0"/>
                <a:cs typeface="Roboto" panose="02000000000000000000" pitchFamily="2" charset="0"/>
              </a:rPr>
            </a:br>
            <a:r>
              <a:rPr lang="en-US" sz="2000" spc="-50">
                <a:latin typeface="Roboto" panose="02000000000000000000" pitchFamily="2" charset="0"/>
                <a:ea typeface="Roboto" panose="02000000000000000000" pitchFamily="2" charset="0"/>
                <a:cs typeface="Roboto" panose="02000000000000000000" pitchFamily="2" charset="0"/>
              </a:rPr>
              <a:t>36,1 %</a:t>
            </a:r>
          </a:p>
        </p:txBody>
      </p:sp>
      <p:sp>
        <p:nvSpPr>
          <p:cNvPr id="3" name="Espace réservé du texte 2">
            <a:extLst>
              <a:ext uri="{FF2B5EF4-FFF2-40B4-BE49-F238E27FC236}">
                <a16:creationId xmlns:a16="http://schemas.microsoft.com/office/drawing/2014/main" id="{AB896838-ACF2-4207-8C90-FE025C683D24}"/>
              </a:ext>
            </a:extLst>
          </p:cNvPr>
          <p:cNvSpPr>
            <a:spLocks noGrp="1"/>
          </p:cNvSpPr>
          <p:nvPr>
            <p:ph type="body" sz="quarter" idx="20"/>
          </p:nvPr>
        </p:nvSpPr>
        <p:spPr>
          <a:xfrm>
            <a:off x="304186" y="461257"/>
            <a:ext cx="10475349" cy="808316"/>
          </a:xfrm>
        </p:spPr>
        <p:txBody>
          <a:bodyPr vert="horz" lIns="91440" tIns="45720" rIns="91440" bIns="45720" rtlCol="0" anchor="t">
            <a:noAutofit/>
          </a:bodyPr>
          <a:lstStyle/>
          <a:p>
            <a:r>
              <a:rPr lang="fr-CA" sz="3200">
                <a:latin typeface="Arial"/>
                <a:cs typeface="Arial"/>
              </a:rPr>
              <a:t>26 paies</a:t>
            </a:r>
            <a:endParaRPr lang="fr-CA" sz="3200"/>
          </a:p>
        </p:txBody>
      </p:sp>
      <p:graphicFrame>
        <p:nvGraphicFramePr>
          <p:cNvPr id="10" name="Tableau 9">
            <a:extLst>
              <a:ext uri="{FF2B5EF4-FFF2-40B4-BE49-F238E27FC236}">
                <a16:creationId xmlns:a16="http://schemas.microsoft.com/office/drawing/2014/main" id="{1FC7E6AA-389F-BEA3-8A2F-3A40C9C10B5F}"/>
              </a:ext>
            </a:extLst>
          </p:cNvPr>
          <p:cNvGraphicFramePr>
            <a:graphicFrameLocks noGrp="1"/>
          </p:cNvGraphicFramePr>
          <p:nvPr>
            <p:extLst>
              <p:ext uri="{D42A27DB-BD31-4B8C-83A1-F6EECF244321}">
                <p14:modId xmlns:p14="http://schemas.microsoft.com/office/powerpoint/2010/main" val="2539385995"/>
              </p:ext>
            </p:extLst>
          </p:nvPr>
        </p:nvGraphicFramePr>
        <p:xfrm>
          <a:off x="1209691" y="2217447"/>
          <a:ext cx="9074666" cy="3348068"/>
        </p:xfrm>
        <a:graphic>
          <a:graphicData uri="http://schemas.openxmlformats.org/drawingml/2006/table">
            <a:tbl>
              <a:tblPr/>
              <a:tblGrid>
                <a:gridCol w="1569723">
                  <a:extLst>
                    <a:ext uri="{9D8B030D-6E8A-4147-A177-3AD203B41FA5}">
                      <a16:colId xmlns:a16="http://schemas.microsoft.com/office/drawing/2014/main" val="1596867509"/>
                    </a:ext>
                  </a:extLst>
                </a:gridCol>
                <a:gridCol w="1084026">
                  <a:extLst>
                    <a:ext uri="{9D8B030D-6E8A-4147-A177-3AD203B41FA5}">
                      <a16:colId xmlns:a16="http://schemas.microsoft.com/office/drawing/2014/main" val="2462421657"/>
                    </a:ext>
                  </a:extLst>
                </a:gridCol>
                <a:gridCol w="1199839">
                  <a:extLst>
                    <a:ext uri="{9D8B030D-6E8A-4147-A177-3AD203B41FA5}">
                      <a16:colId xmlns:a16="http://schemas.microsoft.com/office/drawing/2014/main" val="612931642"/>
                    </a:ext>
                  </a:extLst>
                </a:gridCol>
                <a:gridCol w="1199839">
                  <a:extLst>
                    <a:ext uri="{9D8B030D-6E8A-4147-A177-3AD203B41FA5}">
                      <a16:colId xmlns:a16="http://schemas.microsoft.com/office/drawing/2014/main" val="3054302596"/>
                    </a:ext>
                  </a:extLst>
                </a:gridCol>
                <a:gridCol w="1340413">
                  <a:extLst>
                    <a:ext uri="{9D8B030D-6E8A-4147-A177-3AD203B41FA5}">
                      <a16:colId xmlns:a16="http://schemas.microsoft.com/office/drawing/2014/main" val="1057354085"/>
                    </a:ext>
                  </a:extLst>
                </a:gridCol>
                <a:gridCol w="1340413">
                  <a:extLst>
                    <a:ext uri="{9D8B030D-6E8A-4147-A177-3AD203B41FA5}">
                      <a16:colId xmlns:a16="http://schemas.microsoft.com/office/drawing/2014/main" val="1966789980"/>
                    </a:ext>
                  </a:extLst>
                </a:gridCol>
                <a:gridCol w="1340413">
                  <a:extLst>
                    <a:ext uri="{9D8B030D-6E8A-4147-A177-3AD203B41FA5}">
                      <a16:colId xmlns:a16="http://schemas.microsoft.com/office/drawing/2014/main" val="3986368395"/>
                    </a:ext>
                  </a:extLst>
                </a:gridCol>
              </a:tblGrid>
              <a:tr h="409631">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CONTRIBUTION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PAR PÉRIODE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DE PAIE (26)​</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gridSpan="3">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ÉCONOMIES D’IMPÔT (APPROX.)​</a:t>
                      </a:r>
                      <a:endParaRPr lang="en-US"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PAIE NETTE​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RÉDUITE​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APPROX. DE​</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DÉBOURSÉ​</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INVESTI​</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4282778414"/>
                  </a:ext>
                </a:extLst>
              </a:tr>
              <a:tr h="844082">
                <a:tc vMerge="1">
                  <a:txBody>
                    <a:bodyPr/>
                    <a:lstStyle/>
                    <a:p>
                      <a:endParaRPr lang="fr-CA"/>
                    </a:p>
                  </a:txBody>
                  <a:tcPr/>
                </a:tc>
                <a:tc>
                  <a:txBody>
                    <a:bodyPr/>
                    <a:lstStyle/>
                    <a:p>
                      <a:pPr algn="ctr" fontAlgn="base"/>
                      <a:r>
                        <a:rPr lang="en-US" sz="1500" b="1" i="0" spc="-50" baseline="0">
                          <a:solidFill>
                            <a:schemeClr val="tx1"/>
                          </a:solidFill>
                          <a:effectLst/>
                          <a:latin typeface="Roboto"/>
                          <a:ea typeface="Roboto"/>
                          <a:cs typeface="Roboto"/>
                        </a:rPr>
                        <a:t>CRÉDITS</a:t>
                      </a:r>
                      <a:br>
                        <a:rPr lang="en-US" sz="1500" b="0"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30 %</a:t>
                      </a:r>
                      <a:endParaRPr lang="en-US" sz="1500" b="1" i="0" spc="-50" baseline="30000">
                        <a:solidFill>
                          <a:schemeClr val="tx1"/>
                        </a:solidFill>
                        <a:effectLst/>
                        <a:latin typeface="Roboto"/>
                        <a:ea typeface="Roboto"/>
                        <a:cs typeface="Roboto"/>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REER</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36,1 %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TOTAL</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66,1 %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vMerge="1">
                  <a:txBody>
                    <a:bodyPr/>
                    <a:lstStyle/>
                    <a:p>
                      <a:endParaRPr lang="fr-CA"/>
                    </a:p>
                  </a:txBody>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4213493264"/>
                  </a:ext>
                </a:extLst>
              </a:tr>
              <a:tr h="418871">
                <a:tc>
                  <a:txBody>
                    <a:bodyPr/>
                    <a:lstStyle/>
                    <a:p>
                      <a:pPr algn="ctr" fontAlgn="base"/>
                      <a:r>
                        <a:rPr lang="en-US" sz="2100" b="0" i="0">
                          <a:solidFill>
                            <a:schemeClr val="tx1"/>
                          </a:solidFill>
                          <a:effectLst/>
                          <a:latin typeface="Arial"/>
                          <a:cs typeface="Arial"/>
                        </a:rPr>
                        <a:t>5,00​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1,81​</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3,31​</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1,69​</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44</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130​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967013886"/>
                  </a:ext>
                </a:extLst>
              </a:tr>
              <a:tr h="418871">
                <a:tc>
                  <a:txBody>
                    <a:bodyPr/>
                    <a:lstStyle/>
                    <a:p>
                      <a:pPr algn="ctr" fontAlgn="base"/>
                      <a:r>
                        <a:rPr lang="en-US" sz="2100" b="1" i="0">
                          <a:solidFill>
                            <a:schemeClr val="tx1"/>
                          </a:solidFill>
                          <a:effectLst/>
                          <a:latin typeface="Arial"/>
                          <a:cs typeface="Arial"/>
                        </a:rPr>
                        <a:t>10,00​</a:t>
                      </a:r>
                      <a:endParaRPr lang="en-US" b="1"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3,00​</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3,61​</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6,61​</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3,39​</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a:cs typeface="Arial"/>
                        </a:rPr>
                        <a:t>88</a:t>
                      </a:r>
                      <a:endParaRPr lang="en-US" b="1"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260​</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extLst>
                  <a:ext uri="{0D108BD9-81ED-4DB2-BD59-A6C34878D82A}">
                    <a16:rowId xmlns:a16="http://schemas.microsoft.com/office/drawing/2014/main" val="4115181674"/>
                  </a:ext>
                </a:extLst>
              </a:tr>
              <a:tr h="418871">
                <a:tc>
                  <a:txBody>
                    <a:bodyPr/>
                    <a:lstStyle/>
                    <a:p>
                      <a:pPr algn="ctr" fontAlgn="base"/>
                      <a:r>
                        <a:rPr lang="en-US" sz="2100" b="0" i="0">
                          <a:solidFill>
                            <a:schemeClr val="tx1"/>
                          </a:solidFill>
                          <a:effectLst/>
                          <a:latin typeface="Arial"/>
                          <a:cs typeface="Arial"/>
                        </a:rPr>
                        <a:t>50,00​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15,00​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18,05​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33,05​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16,95​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441</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1 300​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41494644"/>
                  </a:ext>
                </a:extLst>
              </a:tr>
              <a:tr h="418871">
                <a:tc>
                  <a:txBody>
                    <a:bodyPr/>
                    <a:lstStyle/>
                    <a:p>
                      <a:pPr algn="ctr" fontAlgn="base"/>
                      <a:r>
                        <a:rPr lang="en-US" sz="2100" b="0" i="0">
                          <a:solidFill>
                            <a:schemeClr val="tx1"/>
                          </a:solidFill>
                          <a:effectLst/>
                          <a:latin typeface="Arial"/>
                          <a:cs typeface="Arial"/>
                        </a:rPr>
                        <a:t>100,00​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30,00​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36,10​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66,10​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33,90​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881​</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2 600​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290402241"/>
                  </a:ext>
                </a:extLst>
              </a:tr>
              <a:tr h="418871">
                <a:tc>
                  <a:txBody>
                    <a:bodyPr/>
                    <a:lstStyle/>
                    <a:p>
                      <a:pPr algn="ctr" fontAlgn="base"/>
                      <a:r>
                        <a:rPr lang="en-US" sz="2100" b="0" i="0">
                          <a:solidFill>
                            <a:schemeClr val="tx1"/>
                          </a:solidFill>
                          <a:effectLst/>
                          <a:latin typeface="Arial"/>
                          <a:cs typeface="Arial"/>
                        </a:rPr>
                        <a:t>192,31​</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57,69​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69,42​</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127,11​</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65,20​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1 695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5 000​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extLst>
                  <a:ext uri="{0D108BD9-81ED-4DB2-BD59-A6C34878D82A}">
                    <a16:rowId xmlns:a16="http://schemas.microsoft.com/office/drawing/2014/main" val="2527553820"/>
                  </a:ext>
                </a:extLst>
              </a:tr>
            </a:tbl>
          </a:graphicData>
        </a:graphic>
      </p:graphicFrame>
      <p:sp>
        <p:nvSpPr>
          <p:cNvPr id="11" name="Rectangle 1">
            <a:extLst>
              <a:ext uri="{FF2B5EF4-FFF2-40B4-BE49-F238E27FC236}">
                <a16:creationId xmlns:a16="http://schemas.microsoft.com/office/drawing/2014/main" id="{4535C207-A76E-FFC5-07DC-909A3A5A392A}"/>
              </a:ext>
            </a:extLst>
          </p:cNvPr>
          <p:cNvSpPr>
            <a:spLocks noChangeArrowheads="1"/>
          </p:cNvSpPr>
          <p:nvPr/>
        </p:nvSpPr>
        <p:spPr bwMode="auto">
          <a:xfrm>
            <a:off x="2372140" y="1988394"/>
            <a:ext cx="158244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2">
            <a:extLst>
              <a:ext uri="{FF2B5EF4-FFF2-40B4-BE49-F238E27FC236}">
                <a16:creationId xmlns:a16="http://schemas.microsoft.com/office/drawing/2014/main" id="{575514B7-930D-AA71-A954-CFFCB0B33CF5}"/>
              </a:ext>
            </a:extLst>
          </p:cNvPr>
          <p:cNvSpPr txBox="1">
            <a:spLocks/>
          </p:cNvSpPr>
          <p:nvPr/>
        </p:nvSpPr>
        <p:spPr>
          <a:xfrm>
            <a:off x="1278254" y="1568790"/>
            <a:ext cx="885723" cy="808316"/>
          </a:xfrm>
          <a:prstGeom prst="rect">
            <a:avLst/>
          </a:prstGeom>
        </p:spPr>
        <p:txBody>
          <a:bodyPr vert="horz" lIns="91440" tIns="45720" rIns="91440" bIns="45720" rtlCol="0">
            <a:noAutofit/>
          </a:bodyPr>
          <a:lstStyle>
            <a:lvl1pPr marL="0" indent="0" algn="l" defTabSz="914400" rtl="0" eaLnBrk="1" latinLnBrk="0" hangingPunct="1">
              <a:lnSpc>
                <a:spcPts val="4000"/>
              </a:lnSpc>
              <a:spcBef>
                <a:spcPts val="0"/>
              </a:spcBef>
              <a:buFontTx/>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1000"/>
              </a:spcBef>
              <a:buFontTx/>
              <a:buNone/>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1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1000"/>
              </a:spcBef>
              <a:buFontTx/>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solidFill>
                  <a:srgbClr val="00A1B1"/>
                </a:solidFill>
                <a:latin typeface="Roboto" panose="02000000000000000000" pitchFamily="2" charset="0"/>
                <a:ea typeface="Roboto" panose="02000000000000000000" pitchFamily="2" charset="0"/>
                <a:cs typeface="Roboto" panose="02000000000000000000" pitchFamily="2" charset="0"/>
              </a:rPr>
              <a:t>03</a:t>
            </a:r>
          </a:p>
        </p:txBody>
      </p:sp>
      <p:sp>
        <p:nvSpPr>
          <p:cNvPr id="6" name="Espace réservé du numéro de diapositive 4">
            <a:extLst>
              <a:ext uri="{FF2B5EF4-FFF2-40B4-BE49-F238E27FC236}">
                <a16:creationId xmlns:a16="http://schemas.microsoft.com/office/drawing/2014/main" id="{5F497664-DE43-C362-2837-D6DB72F95DB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15</a:t>
            </a:fld>
            <a:endParaRPr lang="en-US" sz="1000" b="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0FA5CD2-1BEA-E5B0-EEC0-463759916C09}"/>
              </a:ext>
            </a:extLst>
          </p:cNvPr>
          <p:cNvSpPr txBox="1"/>
          <p:nvPr/>
        </p:nvSpPr>
        <p:spPr>
          <a:xfrm>
            <a:off x="323850" y="6200775"/>
            <a:ext cx="106775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fr-CA" sz="800">
                <a:latin typeface="Arial"/>
                <a:cs typeface="Arial"/>
              </a:rPr>
              <a:t>Les montants calculés sont des estimations qui peuvent varier selon votre situation fiscale. Notez que les tranches de revenu imposable ainsi que les taux d’imposition utilisés sont établis selon les règles fiscales en vigueur au 1</a:t>
            </a:r>
            <a:r>
              <a:rPr lang="fr-CA" sz="800" baseline="30000">
                <a:latin typeface="Arial"/>
                <a:cs typeface="Arial"/>
              </a:rPr>
              <a:t>er</a:t>
            </a:r>
            <a:r>
              <a:rPr lang="fr-CA" sz="800">
                <a:latin typeface="Arial"/>
                <a:cs typeface="Arial"/>
              </a:rPr>
              <a:t> janvier 2025.</a:t>
            </a:r>
            <a:endParaRPr lang="fr-FR">
              <a:latin typeface="Arial"/>
              <a:cs typeface="Arial"/>
            </a:endParaRPr>
          </a:p>
        </p:txBody>
      </p:sp>
    </p:spTree>
    <p:extLst>
      <p:ext uri="{BB962C8B-B14F-4D97-AF65-F5344CB8AC3E}">
        <p14:creationId xmlns:p14="http://schemas.microsoft.com/office/powerpoint/2010/main" val="188113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15">
            <a:extLst>
              <a:ext uri="{FF2B5EF4-FFF2-40B4-BE49-F238E27FC236}">
                <a16:creationId xmlns:a16="http://schemas.microsoft.com/office/drawing/2014/main" id="{0D24A95C-A383-45D7-9B2B-E5738B5B5E7B}"/>
              </a:ext>
            </a:extLst>
          </p:cNvPr>
          <p:cNvSpPr txBox="1"/>
          <p:nvPr/>
        </p:nvSpPr>
        <p:spPr>
          <a:xfrm>
            <a:off x="2088985" y="1495271"/>
            <a:ext cx="2988364" cy="615553"/>
          </a:xfrm>
          <a:prstGeom prst="rect">
            <a:avLst/>
          </a:prstGeom>
          <a:noFill/>
        </p:spPr>
        <p:txBody>
          <a:bodyPr wrap="square" lIns="91440" tIns="45720" rIns="91440" bIns="45720" rtlCol="0" anchor="t">
            <a:spAutoFit/>
          </a:bodyPr>
          <a:lstStyle/>
          <a:p>
            <a:r>
              <a:rPr lang="fr-CA" sz="1400" b="1" spc="-50">
                <a:latin typeface="Roboto" panose="02000000000000000000" pitchFamily="2" charset="0"/>
                <a:ea typeface="Roboto" panose="02000000000000000000" pitchFamily="2" charset="0"/>
                <a:cs typeface="Roboto" panose="02000000000000000000" pitchFamily="2" charset="0"/>
              </a:rPr>
              <a:t>REVENU IMPOSABLE DE</a:t>
            </a:r>
          </a:p>
          <a:p>
            <a:r>
              <a:rPr lang="fr-CA" sz="2000" b="1" spc="-50">
                <a:solidFill>
                  <a:srgbClr val="00A1B1"/>
                </a:solidFill>
                <a:latin typeface="Roboto" panose="02000000000000000000" pitchFamily="2" charset="0"/>
                <a:ea typeface="Roboto" panose="02000000000000000000" pitchFamily="2" charset="0"/>
                <a:cs typeface="Roboto" panose="02000000000000000000" pitchFamily="2" charset="0"/>
              </a:rPr>
              <a:t>106 496 $ à 114 750 $</a:t>
            </a:r>
          </a:p>
        </p:txBody>
      </p:sp>
      <p:sp>
        <p:nvSpPr>
          <p:cNvPr id="9" name="TextBox 16">
            <a:extLst>
              <a:ext uri="{FF2B5EF4-FFF2-40B4-BE49-F238E27FC236}">
                <a16:creationId xmlns:a16="http://schemas.microsoft.com/office/drawing/2014/main" id="{A986082C-711D-4B1A-A884-E4D39F37336F}"/>
              </a:ext>
            </a:extLst>
          </p:cNvPr>
          <p:cNvSpPr txBox="1"/>
          <p:nvPr/>
        </p:nvSpPr>
        <p:spPr>
          <a:xfrm>
            <a:off x="6863648" y="1492903"/>
            <a:ext cx="3333648" cy="615553"/>
          </a:xfrm>
          <a:prstGeom prst="rect">
            <a:avLst/>
          </a:prstGeom>
          <a:noFill/>
        </p:spPr>
        <p:txBody>
          <a:bodyPr wrap="square" lIns="91440" tIns="45720" rIns="91440" bIns="45720" rtlCol="0" anchor="t">
            <a:spAutoFit/>
          </a:bodyPr>
          <a:lstStyle/>
          <a:p>
            <a:pPr algn="r"/>
            <a:r>
              <a:rPr lang="en-US" sz="1400" b="1" spc="-50">
                <a:latin typeface="Roboto" panose="02000000000000000000" pitchFamily="2" charset="0"/>
                <a:ea typeface="Roboto" panose="02000000000000000000" pitchFamily="2" charset="0"/>
                <a:cs typeface="Roboto" panose="02000000000000000000" pitchFamily="2" charset="0"/>
              </a:rPr>
              <a:t>TAUX MARGINAL D’IMPOSITION</a:t>
            </a:r>
            <a:br>
              <a:rPr lang="en-US" sz="1400" b="1" spc="-50">
                <a:latin typeface="Roboto" panose="02000000000000000000" pitchFamily="2" charset="0"/>
                <a:ea typeface="Roboto" panose="02000000000000000000" pitchFamily="2" charset="0"/>
                <a:cs typeface="Roboto" panose="02000000000000000000" pitchFamily="2" charset="0"/>
              </a:rPr>
            </a:br>
            <a:r>
              <a:rPr lang="en-US" sz="2000" spc="-50">
                <a:latin typeface="Roboto" panose="02000000000000000000" pitchFamily="2" charset="0"/>
                <a:ea typeface="Roboto" panose="02000000000000000000" pitchFamily="2" charset="0"/>
                <a:cs typeface="Roboto" panose="02000000000000000000" pitchFamily="2" charset="0"/>
              </a:rPr>
              <a:t>41,1 %</a:t>
            </a:r>
          </a:p>
        </p:txBody>
      </p:sp>
      <p:sp>
        <p:nvSpPr>
          <p:cNvPr id="3" name="Espace réservé du texte 2">
            <a:extLst>
              <a:ext uri="{FF2B5EF4-FFF2-40B4-BE49-F238E27FC236}">
                <a16:creationId xmlns:a16="http://schemas.microsoft.com/office/drawing/2014/main" id="{AB896838-ACF2-4207-8C90-FE025C683D24}"/>
              </a:ext>
            </a:extLst>
          </p:cNvPr>
          <p:cNvSpPr>
            <a:spLocks noGrp="1"/>
          </p:cNvSpPr>
          <p:nvPr>
            <p:ph type="body" sz="quarter" idx="20"/>
          </p:nvPr>
        </p:nvSpPr>
        <p:spPr>
          <a:xfrm>
            <a:off x="304186" y="461257"/>
            <a:ext cx="10475349" cy="808316"/>
          </a:xfrm>
        </p:spPr>
        <p:txBody>
          <a:bodyPr vert="horz" lIns="91440" tIns="45720" rIns="91440" bIns="45720" rtlCol="0" anchor="t">
            <a:noAutofit/>
          </a:bodyPr>
          <a:lstStyle/>
          <a:p>
            <a:r>
              <a:rPr lang="fr-CA" sz="3200">
                <a:latin typeface="Arial"/>
                <a:cs typeface="Arial"/>
              </a:rPr>
              <a:t>26 paies</a:t>
            </a:r>
            <a:endParaRPr lang="fr-CA" sz="3200"/>
          </a:p>
        </p:txBody>
      </p:sp>
      <p:graphicFrame>
        <p:nvGraphicFramePr>
          <p:cNvPr id="10" name="Tableau 9">
            <a:extLst>
              <a:ext uri="{FF2B5EF4-FFF2-40B4-BE49-F238E27FC236}">
                <a16:creationId xmlns:a16="http://schemas.microsoft.com/office/drawing/2014/main" id="{1FC7E6AA-389F-BEA3-8A2F-3A40C9C10B5F}"/>
              </a:ext>
            </a:extLst>
          </p:cNvPr>
          <p:cNvGraphicFramePr>
            <a:graphicFrameLocks noGrp="1"/>
          </p:cNvGraphicFramePr>
          <p:nvPr>
            <p:extLst>
              <p:ext uri="{D42A27DB-BD31-4B8C-83A1-F6EECF244321}">
                <p14:modId xmlns:p14="http://schemas.microsoft.com/office/powerpoint/2010/main" val="1167688024"/>
              </p:ext>
            </p:extLst>
          </p:nvPr>
        </p:nvGraphicFramePr>
        <p:xfrm>
          <a:off x="1209691" y="2217447"/>
          <a:ext cx="9074666" cy="3348068"/>
        </p:xfrm>
        <a:graphic>
          <a:graphicData uri="http://schemas.openxmlformats.org/drawingml/2006/table">
            <a:tbl>
              <a:tblPr/>
              <a:tblGrid>
                <a:gridCol w="1569723">
                  <a:extLst>
                    <a:ext uri="{9D8B030D-6E8A-4147-A177-3AD203B41FA5}">
                      <a16:colId xmlns:a16="http://schemas.microsoft.com/office/drawing/2014/main" val="1596867509"/>
                    </a:ext>
                  </a:extLst>
                </a:gridCol>
                <a:gridCol w="1084026">
                  <a:extLst>
                    <a:ext uri="{9D8B030D-6E8A-4147-A177-3AD203B41FA5}">
                      <a16:colId xmlns:a16="http://schemas.microsoft.com/office/drawing/2014/main" val="2462421657"/>
                    </a:ext>
                  </a:extLst>
                </a:gridCol>
                <a:gridCol w="1199839">
                  <a:extLst>
                    <a:ext uri="{9D8B030D-6E8A-4147-A177-3AD203B41FA5}">
                      <a16:colId xmlns:a16="http://schemas.microsoft.com/office/drawing/2014/main" val="612931642"/>
                    </a:ext>
                  </a:extLst>
                </a:gridCol>
                <a:gridCol w="1199839">
                  <a:extLst>
                    <a:ext uri="{9D8B030D-6E8A-4147-A177-3AD203B41FA5}">
                      <a16:colId xmlns:a16="http://schemas.microsoft.com/office/drawing/2014/main" val="3054302596"/>
                    </a:ext>
                  </a:extLst>
                </a:gridCol>
                <a:gridCol w="1340413">
                  <a:extLst>
                    <a:ext uri="{9D8B030D-6E8A-4147-A177-3AD203B41FA5}">
                      <a16:colId xmlns:a16="http://schemas.microsoft.com/office/drawing/2014/main" val="1057354085"/>
                    </a:ext>
                  </a:extLst>
                </a:gridCol>
                <a:gridCol w="1340413">
                  <a:extLst>
                    <a:ext uri="{9D8B030D-6E8A-4147-A177-3AD203B41FA5}">
                      <a16:colId xmlns:a16="http://schemas.microsoft.com/office/drawing/2014/main" val="1966789980"/>
                    </a:ext>
                  </a:extLst>
                </a:gridCol>
                <a:gridCol w="1340413">
                  <a:extLst>
                    <a:ext uri="{9D8B030D-6E8A-4147-A177-3AD203B41FA5}">
                      <a16:colId xmlns:a16="http://schemas.microsoft.com/office/drawing/2014/main" val="3986368395"/>
                    </a:ext>
                  </a:extLst>
                </a:gridCol>
              </a:tblGrid>
              <a:tr h="409631">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CONTRIBUTION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PAR PÉRIODE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DE PAIE (26)​</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gridSpan="3">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ÉCONOMIES D’IMPÔT (APPROX.)​</a:t>
                      </a:r>
                      <a:endParaRPr lang="en-US"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PAIE NETTE​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RÉDUITE​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APPROX. DE​</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DÉBOURSÉ​</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INVESTI​</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4282778414"/>
                  </a:ext>
                </a:extLst>
              </a:tr>
              <a:tr h="844082">
                <a:tc vMerge="1">
                  <a:txBody>
                    <a:bodyPr/>
                    <a:lstStyle/>
                    <a:p>
                      <a:endParaRPr lang="fr-CA"/>
                    </a:p>
                  </a:txBody>
                  <a:tcPr/>
                </a:tc>
                <a:tc>
                  <a:txBody>
                    <a:bodyPr/>
                    <a:lstStyle/>
                    <a:p>
                      <a:pPr algn="ctr" fontAlgn="base"/>
                      <a:r>
                        <a:rPr lang="en-US" sz="1500" b="1" i="0" spc="-50" baseline="0">
                          <a:solidFill>
                            <a:schemeClr val="tx1"/>
                          </a:solidFill>
                          <a:effectLst/>
                          <a:latin typeface="Roboto"/>
                          <a:ea typeface="Roboto"/>
                          <a:cs typeface="Roboto"/>
                        </a:rPr>
                        <a:t>CRÉDITS</a:t>
                      </a:r>
                      <a:br>
                        <a:rPr lang="en-US" sz="1500" b="0"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30 %</a:t>
                      </a:r>
                      <a:endParaRPr lang="en-US" sz="1500" b="1" i="0" spc="-50" baseline="30000">
                        <a:solidFill>
                          <a:schemeClr val="tx1"/>
                        </a:solidFill>
                        <a:effectLst/>
                        <a:latin typeface="Roboto"/>
                        <a:ea typeface="Roboto"/>
                        <a:cs typeface="Roboto"/>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REER</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41,1 %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TOTAL</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71,1 %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vMerge="1">
                  <a:txBody>
                    <a:bodyPr/>
                    <a:lstStyle/>
                    <a:p>
                      <a:endParaRPr lang="fr-CA"/>
                    </a:p>
                  </a:txBody>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4213493264"/>
                  </a:ext>
                </a:extLst>
              </a:tr>
              <a:tr h="418871">
                <a:tc>
                  <a:txBody>
                    <a:bodyPr/>
                    <a:lstStyle/>
                    <a:p>
                      <a:pPr algn="ctr" fontAlgn="base"/>
                      <a:r>
                        <a:rPr lang="en-US" sz="2100" b="0" i="0">
                          <a:solidFill>
                            <a:schemeClr val="tx1"/>
                          </a:solidFill>
                          <a:effectLst/>
                          <a:latin typeface="Arial"/>
                          <a:cs typeface="Arial"/>
                        </a:rPr>
                        <a:t>5,00​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2,06​</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3,56​</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1,44​</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37</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130​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967013886"/>
                  </a:ext>
                </a:extLst>
              </a:tr>
              <a:tr h="418871">
                <a:tc>
                  <a:txBody>
                    <a:bodyPr/>
                    <a:lstStyle/>
                    <a:p>
                      <a:pPr algn="ctr" fontAlgn="base"/>
                      <a:r>
                        <a:rPr lang="en-US" sz="2100" b="1" i="0">
                          <a:solidFill>
                            <a:schemeClr val="tx1"/>
                          </a:solidFill>
                          <a:effectLst/>
                          <a:latin typeface="Arial"/>
                          <a:cs typeface="Arial"/>
                        </a:rPr>
                        <a:t>10,00​</a:t>
                      </a:r>
                      <a:endParaRPr lang="en-US" b="1"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3,00​</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4,11</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7,11​</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2,89​</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a:cs typeface="Arial"/>
                        </a:rPr>
                        <a:t>75</a:t>
                      </a:r>
                      <a:endParaRPr lang="en-US" b="1"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260​</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extLst>
                  <a:ext uri="{0D108BD9-81ED-4DB2-BD59-A6C34878D82A}">
                    <a16:rowId xmlns:a16="http://schemas.microsoft.com/office/drawing/2014/main" val="4115181674"/>
                  </a:ext>
                </a:extLst>
              </a:tr>
              <a:tr h="418871">
                <a:tc>
                  <a:txBody>
                    <a:bodyPr/>
                    <a:lstStyle/>
                    <a:p>
                      <a:pPr algn="ctr" fontAlgn="base"/>
                      <a:r>
                        <a:rPr lang="en-US" sz="2100" b="0" i="0">
                          <a:solidFill>
                            <a:schemeClr val="tx1"/>
                          </a:solidFill>
                          <a:effectLst/>
                          <a:latin typeface="Arial"/>
                          <a:cs typeface="Arial"/>
                        </a:rPr>
                        <a:t>50,00​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15,00​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20,55​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35,55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14,45​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376</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1 300​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41494644"/>
                  </a:ext>
                </a:extLst>
              </a:tr>
              <a:tr h="418871">
                <a:tc>
                  <a:txBody>
                    <a:bodyPr/>
                    <a:lstStyle/>
                    <a:p>
                      <a:pPr algn="ctr" fontAlgn="base"/>
                      <a:r>
                        <a:rPr lang="en-US" sz="2100" b="0" i="0">
                          <a:solidFill>
                            <a:schemeClr val="tx1"/>
                          </a:solidFill>
                          <a:effectLst/>
                          <a:latin typeface="Arial"/>
                          <a:cs typeface="Arial"/>
                        </a:rPr>
                        <a:t>100,00​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30,00​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41,10​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71,10​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28,90​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751​</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2 600​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290402241"/>
                  </a:ext>
                </a:extLst>
              </a:tr>
              <a:tr h="418871">
                <a:tc>
                  <a:txBody>
                    <a:bodyPr/>
                    <a:lstStyle/>
                    <a:p>
                      <a:pPr algn="ctr" fontAlgn="base"/>
                      <a:r>
                        <a:rPr lang="en-US" sz="2100" b="0" i="0">
                          <a:solidFill>
                            <a:schemeClr val="tx1"/>
                          </a:solidFill>
                          <a:effectLst/>
                          <a:latin typeface="Arial"/>
                          <a:cs typeface="Arial"/>
                        </a:rPr>
                        <a:t>192,31​</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57,69​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79,04​</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136,73​</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55,58​</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1 445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5 000​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extLst>
                  <a:ext uri="{0D108BD9-81ED-4DB2-BD59-A6C34878D82A}">
                    <a16:rowId xmlns:a16="http://schemas.microsoft.com/office/drawing/2014/main" val="2527553820"/>
                  </a:ext>
                </a:extLst>
              </a:tr>
            </a:tbl>
          </a:graphicData>
        </a:graphic>
      </p:graphicFrame>
      <p:sp>
        <p:nvSpPr>
          <p:cNvPr id="11" name="Rectangle 1">
            <a:extLst>
              <a:ext uri="{FF2B5EF4-FFF2-40B4-BE49-F238E27FC236}">
                <a16:creationId xmlns:a16="http://schemas.microsoft.com/office/drawing/2014/main" id="{4535C207-A76E-FFC5-07DC-909A3A5A392A}"/>
              </a:ext>
            </a:extLst>
          </p:cNvPr>
          <p:cNvSpPr>
            <a:spLocks noChangeArrowheads="1"/>
          </p:cNvSpPr>
          <p:nvPr/>
        </p:nvSpPr>
        <p:spPr bwMode="auto">
          <a:xfrm>
            <a:off x="2372140" y="1988394"/>
            <a:ext cx="158244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2">
            <a:extLst>
              <a:ext uri="{FF2B5EF4-FFF2-40B4-BE49-F238E27FC236}">
                <a16:creationId xmlns:a16="http://schemas.microsoft.com/office/drawing/2014/main" id="{575514B7-930D-AA71-A954-CFFCB0B33CF5}"/>
              </a:ext>
            </a:extLst>
          </p:cNvPr>
          <p:cNvSpPr txBox="1">
            <a:spLocks/>
          </p:cNvSpPr>
          <p:nvPr/>
        </p:nvSpPr>
        <p:spPr>
          <a:xfrm>
            <a:off x="1278254" y="1568790"/>
            <a:ext cx="885723" cy="808316"/>
          </a:xfrm>
          <a:prstGeom prst="rect">
            <a:avLst/>
          </a:prstGeom>
        </p:spPr>
        <p:txBody>
          <a:bodyPr vert="horz" lIns="91440" tIns="45720" rIns="91440" bIns="45720" rtlCol="0">
            <a:noAutofit/>
          </a:bodyPr>
          <a:lstStyle>
            <a:lvl1pPr marL="0" indent="0" algn="l" defTabSz="914400" rtl="0" eaLnBrk="1" latinLnBrk="0" hangingPunct="1">
              <a:lnSpc>
                <a:spcPts val="4000"/>
              </a:lnSpc>
              <a:spcBef>
                <a:spcPts val="0"/>
              </a:spcBef>
              <a:buFontTx/>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1000"/>
              </a:spcBef>
              <a:buFontTx/>
              <a:buNone/>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1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1000"/>
              </a:spcBef>
              <a:buFontTx/>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solidFill>
                  <a:srgbClr val="00A1B1"/>
                </a:solidFill>
                <a:latin typeface="Roboto" panose="02000000000000000000" pitchFamily="2" charset="0"/>
                <a:ea typeface="Roboto" panose="02000000000000000000" pitchFamily="2" charset="0"/>
                <a:cs typeface="Roboto" panose="02000000000000000000" pitchFamily="2" charset="0"/>
              </a:rPr>
              <a:t>04</a:t>
            </a:r>
          </a:p>
        </p:txBody>
      </p:sp>
      <p:sp>
        <p:nvSpPr>
          <p:cNvPr id="6" name="Espace réservé du numéro de diapositive 4">
            <a:extLst>
              <a:ext uri="{FF2B5EF4-FFF2-40B4-BE49-F238E27FC236}">
                <a16:creationId xmlns:a16="http://schemas.microsoft.com/office/drawing/2014/main" id="{5F497664-DE43-C362-2837-D6DB72F95DB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16</a:t>
            </a:fld>
            <a:endParaRPr lang="en-US" sz="1000" b="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B0FA5CD2-1BEA-E5B0-EEC0-463759916C09}"/>
              </a:ext>
            </a:extLst>
          </p:cNvPr>
          <p:cNvSpPr txBox="1"/>
          <p:nvPr/>
        </p:nvSpPr>
        <p:spPr>
          <a:xfrm>
            <a:off x="323850" y="6200775"/>
            <a:ext cx="106775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fr-CA" sz="800">
                <a:latin typeface="Arial"/>
                <a:cs typeface="Arial"/>
              </a:rPr>
              <a:t>Les montants calculés sont des estimations qui peuvent varier selon votre situation fiscale. Notez que les tranches de revenu imposable ainsi que les taux d’imposition utilisés sont établis selon les règles fiscales en vigueur au 1</a:t>
            </a:r>
            <a:r>
              <a:rPr lang="fr-CA" sz="800" baseline="30000">
                <a:latin typeface="Arial"/>
                <a:cs typeface="Arial"/>
              </a:rPr>
              <a:t>er</a:t>
            </a:r>
            <a:r>
              <a:rPr lang="fr-CA" sz="800">
                <a:latin typeface="Arial"/>
                <a:cs typeface="Arial"/>
              </a:rPr>
              <a:t> janvier 2025.</a:t>
            </a:r>
            <a:endParaRPr lang="fr-FR">
              <a:latin typeface="Arial"/>
              <a:cs typeface="Arial"/>
            </a:endParaRPr>
          </a:p>
        </p:txBody>
      </p:sp>
    </p:spTree>
    <p:extLst>
      <p:ext uri="{BB962C8B-B14F-4D97-AF65-F5344CB8AC3E}">
        <p14:creationId xmlns:p14="http://schemas.microsoft.com/office/powerpoint/2010/main" val="192509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C1D6B6-E6F2-9C03-4560-65DC8800508F}"/>
            </a:ext>
          </a:extLst>
        </p:cNvPr>
        <p:cNvGrpSpPr/>
        <p:nvPr/>
      </p:nvGrpSpPr>
      <p:grpSpPr>
        <a:xfrm>
          <a:off x="0" y="0"/>
          <a:ext cx="0" cy="0"/>
          <a:chOff x="0" y="0"/>
          <a:chExt cx="0" cy="0"/>
        </a:xfrm>
      </p:grpSpPr>
      <p:sp>
        <p:nvSpPr>
          <p:cNvPr id="8" name="TextBox 15">
            <a:extLst>
              <a:ext uri="{FF2B5EF4-FFF2-40B4-BE49-F238E27FC236}">
                <a16:creationId xmlns:a16="http://schemas.microsoft.com/office/drawing/2014/main" id="{17C240E7-D07A-C3F5-3DE5-4E999AC3E6BB}"/>
              </a:ext>
            </a:extLst>
          </p:cNvPr>
          <p:cNvSpPr txBox="1"/>
          <p:nvPr/>
        </p:nvSpPr>
        <p:spPr>
          <a:xfrm>
            <a:off x="2088985" y="1495271"/>
            <a:ext cx="2988364" cy="615553"/>
          </a:xfrm>
          <a:prstGeom prst="rect">
            <a:avLst/>
          </a:prstGeom>
          <a:noFill/>
        </p:spPr>
        <p:txBody>
          <a:bodyPr wrap="square" lIns="91440" tIns="45720" rIns="91440" bIns="45720" rtlCol="0" anchor="t">
            <a:spAutoFit/>
          </a:bodyPr>
          <a:lstStyle/>
          <a:p>
            <a:r>
              <a:rPr lang="fr-CA" sz="1400" b="1" spc="-50">
                <a:latin typeface="Roboto" panose="02000000000000000000" pitchFamily="2" charset="0"/>
                <a:ea typeface="Roboto" panose="02000000000000000000" pitchFamily="2" charset="0"/>
                <a:cs typeface="Roboto" panose="02000000000000000000" pitchFamily="2" charset="0"/>
              </a:rPr>
              <a:t>REVENU IMPOSABLE DE</a:t>
            </a:r>
          </a:p>
          <a:p>
            <a:r>
              <a:rPr lang="fr-CA" sz="2000" b="1" spc="-50">
                <a:solidFill>
                  <a:srgbClr val="00A1B1"/>
                </a:solidFill>
                <a:latin typeface="Roboto" panose="02000000000000000000" pitchFamily="2" charset="0"/>
                <a:ea typeface="Roboto" panose="02000000000000000000" pitchFamily="2" charset="0"/>
                <a:cs typeface="Roboto" panose="02000000000000000000" pitchFamily="2" charset="0"/>
              </a:rPr>
              <a:t>114 751 $ à  129 590 $</a:t>
            </a:r>
          </a:p>
        </p:txBody>
      </p:sp>
      <p:sp>
        <p:nvSpPr>
          <p:cNvPr id="9" name="TextBox 16">
            <a:extLst>
              <a:ext uri="{FF2B5EF4-FFF2-40B4-BE49-F238E27FC236}">
                <a16:creationId xmlns:a16="http://schemas.microsoft.com/office/drawing/2014/main" id="{784E9C2D-8B4B-E7F8-50B2-F07669ABCD42}"/>
              </a:ext>
            </a:extLst>
          </p:cNvPr>
          <p:cNvSpPr txBox="1"/>
          <p:nvPr/>
        </p:nvSpPr>
        <p:spPr>
          <a:xfrm>
            <a:off x="6863648" y="1492903"/>
            <a:ext cx="3333648" cy="615553"/>
          </a:xfrm>
          <a:prstGeom prst="rect">
            <a:avLst/>
          </a:prstGeom>
          <a:noFill/>
        </p:spPr>
        <p:txBody>
          <a:bodyPr wrap="square" lIns="91440" tIns="45720" rIns="91440" bIns="45720" rtlCol="0" anchor="t">
            <a:spAutoFit/>
          </a:bodyPr>
          <a:lstStyle/>
          <a:p>
            <a:pPr algn="r"/>
            <a:r>
              <a:rPr lang="en-US" sz="1400" b="1" spc="-50">
                <a:latin typeface="Roboto"/>
                <a:ea typeface="Roboto"/>
                <a:cs typeface="Roboto"/>
              </a:rPr>
              <a:t>TAUX MARGINAL D’IMPOSITION</a:t>
            </a:r>
            <a:br>
              <a:rPr lang="en-US" sz="1400" b="1" spc="-50" dirty="0">
                <a:latin typeface="Roboto" panose="02000000000000000000" pitchFamily="2" charset="0"/>
                <a:ea typeface="Roboto" panose="02000000000000000000" pitchFamily="2" charset="0"/>
                <a:cs typeface="Roboto" panose="02000000000000000000" pitchFamily="2" charset="0"/>
              </a:rPr>
            </a:br>
            <a:r>
              <a:rPr lang="en-US" sz="2000" spc="-50">
                <a:latin typeface="Roboto"/>
                <a:ea typeface="Roboto"/>
                <a:cs typeface="Roboto"/>
              </a:rPr>
              <a:t>45,7 %</a:t>
            </a:r>
          </a:p>
        </p:txBody>
      </p:sp>
      <p:sp>
        <p:nvSpPr>
          <p:cNvPr id="3" name="Espace réservé du texte 2">
            <a:extLst>
              <a:ext uri="{FF2B5EF4-FFF2-40B4-BE49-F238E27FC236}">
                <a16:creationId xmlns:a16="http://schemas.microsoft.com/office/drawing/2014/main" id="{7C50794B-2DBF-9BB3-AA9A-87A41D50936C}"/>
              </a:ext>
            </a:extLst>
          </p:cNvPr>
          <p:cNvSpPr>
            <a:spLocks noGrp="1"/>
          </p:cNvSpPr>
          <p:nvPr>
            <p:ph type="body" sz="quarter" idx="20"/>
          </p:nvPr>
        </p:nvSpPr>
        <p:spPr>
          <a:xfrm>
            <a:off x="304186" y="461257"/>
            <a:ext cx="10475349" cy="808316"/>
          </a:xfrm>
        </p:spPr>
        <p:txBody>
          <a:bodyPr vert="horz" lIns="91440" tIns="45720" rIns="91440" bIns="45720" rtlCol="0" anchor="t">
            <a:noAutofit/>
          </a:bodyPr>
          <a:lstStyle/>
          <a:p>
            <a:r>
              <a:rPr lang="fr-CA" sz="3200">
                <a:latin typeface="Arial"/>
                <a:cs typeface="Arial"/>
              </a:rPr>
              <a:t>26 paies</a:t>
            </a:r>
            <a:endParaRPr lang="fr-CA" sz="3200"/>
          </a:p>
        </p:txBody>
      </p:sp>
      <p:graphicFrame>
        <p:nvGraphicFramePr>
          <p:cNvPr id="10" name="Tableau 9">
            <a:extLst>
              <a:ext uri="{FF2B5EF4-FFF2-40B4-BE49-F238E27FC236}">
                <a16:creationId xmlns:a16="http://schemas.microsoft.com/office/drawing/2014/main" id="{47AB9C94-2A59-DE76-A443-600868537881}"/>
              </a:ext>
            </a:extLst>
          </p:cNvPr>
          <p:cNvGraphicFramePr>
            <a:graphicFrameLocks noGrp="1"/>
          </p:cNvGraphicFramePr>
          <p:nvPr>
            <p:extLst>
              <p:ext uri="{D42A27DB-BD31-4B8C-83A1-F6EECF244321}">
                <p14:modId xmlns:p14="http://schemas.microsoft.com/office/powerpoint/2010/main" val="3606659402"/>
              </p:ext>
            </p:extLst>
          </p:nvPr>
        </p:nvGraphicFramePr>
        <p:xfrm>
          <a:off x="1209691" y="2217447"/>
          <a:ext cx="9074666" cy="3348068"/>
        </p:xfrm>
        <a:graphic>
          <a:graphicData uri="http://schemas.openxmlformats.org/drawingml/2006/table">
            <a:tbl>
              <a:tblPr/>
              <a:tblGrid>
                <a:gridCol w="1569723">
                  <a:extLst>
                    <a:ext uri="{9D8B030D-6E8A-4147-A177-3AD203B41FA5}">
                      <a16:colId xmlns:a16="http://schemas.microsoft.com/office/drawing/2014/main" val="1596867509"/>
                    </a:ext>
                  </a:extLst>
                </a:gridCol>
                <a:gridCol w="1084026">
                  <a:extLst>
                    <a:ext uri="{9D8B030D-6E8A-4147-A177-3AD203B41FA5}">
                      <a16:colId xmlns:a16="http://schemas.microsoft.com/office/drawing/2014/main" val="2462421657"/>
                    </a:ext>
                  </a:extLst>
                </a:gridCol>
                <a:gridCol w="1199839">
                  <a:extLst>
                    <a:ext uri="{9D8B030D-6E8A-4147-A177-3AD203B41FA5}">
                      <a16:colId xmlns:a16="http://schemas.microsoft.com/office/drawing/2014/main" val="612931642"/>
                    </a:ext>
                  </a:extLst>
                </a:gridCol>
                <a:gridCol w="1199839">
                  <a:extLst>
                    <a:ext uri="{9D8B030D-6E8A-4147-A177-3AD203B41FA5}">
                      <a16:colId xmlns:a16="http://schemas.microsoft.com/office/drawing/2014/main" val="3054302596"/>
                    </a:ext>
                  </a:extLst>
                </a:gridCol>
                <a:gridCol w="1340413">
                  <a:extLst>
                    <a:ext uri="{9D8B030D-6E8A-4147-A177-3AD203B41FA5}">
                      <a16:colId xmlns:a16="http://schemas.microsoft.com/office/drawing/2014/main" val="1057354085"/>
                    </a:ext>
                  </a:extLst>
                </a:gridCol>
                <a:gridCol w="1340413">
                  <a:extLst>
                    <a:ext uri="{9D8B030D-6E8A-4147-A177-3AD203B41FA5}">
                      <a16:colId xmlns:a16="http://schemas.microsoft.com/office/drawing/2014/main" val="1966789980"/>
                    </a:ext>
                  </a:extLst>
                </a:gridCol>
                <a:gridCol w="1340413">
                  <a:extLst>
                    <a:ext uri="{9D8B030D-6E8A-4147-A177-3AD203B41FA5}">
                      <a16:colId xmlns:a16="http://schemas.microsoft.com/office/drawing/2014/main" val="3986368395"/>
                    </a:ext>
                  </a:extLst>
                </a:gridCol>
              </a:tblGrid>
              <a:tr h="409631">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CONTRIBUTION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PAR PÉRIODE ​</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DE PAIE (26)​</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gridSpan="3">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ÉCONOMIES D’IMPÔT (APPROX.)​</a:t>
                      </a:r>
                      <a:endParaRPr lang="en-US"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rowSpan="2">
                  <a:txBody>
                    <a:bodyPr/>
                    <a:lstStyle/>
                    <a:p>
                      <a:pPr algn="ctr" fontAlgn="base"/>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PAIE NETTE​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RÉDUITE​</a:t>
                      </a:r>
                      <a:b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fr-CA"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APPROX. DE​</a:t>
                      </a:r>
                      <a:endParaRPr lang="fr-CA"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DÉBOURSÉ​</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rowSpan="2">
                  <a:txBody>
                    <a:bodyPr/>
                    <a:lstStyle/>
                    <a:p>
                      <a:pPr algn="ctr" fontAlgn="base"/>
                      <a:r>
                        <a:rPr lang="en-US" sz="1500" b="1" i="0" spc="-50" baseline="0">
                          <a:solidFill>
                            <a:schemeClr val="tx1"/>
                          </a:solidFill>
                          <a:effectLst/>
                          <a:latin typeface="Roboto"/>
                          <a:ea typeface="Roboto"/>
                          <a:cs typeface="Roboto"/>
                        </a:rPr>
                        <a:t>TOTAL​</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INVESTI​</a:t>
                      </a:r>
                      <a:br>
                        <a:rPr lang="en-US" sz="1500" b="1"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PAR ANNÉE​</a:t>
                      </a:r>
                      <a:endParaRPr lang="en-US" b="1" i="0" spc="-50" baseline="0">
                        <a:solidFill>
                          <a:schemeClr val="tx1"/>
                        </a:solidFill>
                        <a:effectLst/>
                        <a:latin typeface="Roboto"/>
                        <a:ea typeface="Roboto"/>
                        <a:cs typeface="Roboto"/>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4282778414"/>
                  </a:ext>
                </a:extLst>
              </a:tr>
              <a:tr h="844082">
                <a:tc vMerge="1">
                  <a:txBody>
                    <a:bodyPr/>
                    <a:lstStyle/>
                    <a:p>
                      <a:endParaRPr lang="fr-CA"/>
                    </a:p>
                  </a:txBody>
                  <a:tcPr/>
                </a:tc>
                <a:tc>
                  <a:txBody>
                    <a:bodyPr/>
                    <a:lstStyle/>
                    <a:p>
                      <a:pPr algn="ctr" fontAlgn="base"/>
                      <a:r>
                        <a:rPr lang="en-US" sz="1500" b="1" i="0" spc="-50" baseline="0">
                          <a:solidFill>
                            <a:schemeClr val="tx1"/>
                          </a:solidFill>
                          <a:effectLst/>
                          <a:latin typeface="Roboto"/>
                          <a:ea typeface="Roboto"/>
                          <a:cs typeface="Roboto"/>
                        </a:rPr>
                        <a:t>CRÉDITS</a:t>
                      </a:r>
                      <a:br>
                        <a:rPr lang="en-US" sz="1500" b="0" i="0" spc="-50" baseline="0">
                          <a:solidFill>
                            <a:srgbClr val="000000"/>
                          </a:solidFill>
                          <a:effectLst/>
                          <a:latin typeface="Roboto"/>
                          <a:ea typeface="Roboto"/>
                          <a:cs typeface="Roboto"/>
                        </a:rPr>
                      </a:br>
                      <a:r>
                        <a:rPr lang="en-US" sz="1500" b="1" i="0" spc="-50" baseline="0">
                          <a:solidFill>
                            <a:schemeClr val="tx1"/>
                          </a:solidFill>
                          <a:effectLst/>
                          <a:latin typeface="Roboto"/>
                          <a:ea typeface="Roboto"/>
                          <a:cs typeface="Roboto"/>
                        </a:rPr>
                        <a:t>30 %</a:t>
                      </a:r>
                      <a:endParaRPr lang="en-US" sz="1500" b="1" i="0" spc="-50" baseline="30000">
                        <a:solidFill>
                          <a:schemeClr val="tx1"/>
                        </a:solidFill>
                        <a:effectLst/>
                        <a:latin typeface="Roboto"/>
                        <a:ea typeface="Roboto"/>
                        <a:cs typeface="Roboto"/>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REER</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41,1 %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TOTAL</a:t>
                      </a:r>
                      <a:br>
                        <a:rPr lang="en-US" sz="1500"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br>
                      <a:r>
                        <a:rPr lang="en-US" sz="1500" b="1" i="0" spc="-50" baseline="0">
                          <a:solidFill>
                            <a:schemeClr val="tx1"/>
                          </a:solidFill>
                          <a:effectLst/>
                          <a:latin typeface="Roboto" panose="02000000000000000000" pitchFamily="2" charset="0"/>
                          <a:ea typeface="Roboto" panose="02000000000000000000" pitchFamily="2" charset="0"/>
                          <a:cs typeface="Roboto" panose="02000000000000000000" pitchFamily="2" charset="0"/>
                        </a:rPr>
                        <a:t>71,1 %</a:t>
                      </a:r>
                      <a:endParaRPr lang="en-US" b="0" i="0" spc="-50" baseline="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vMerge="1">
                  <a:txBody>
                    <a:bodyPr/>
                    <a:lstStyle/>
                    <a:p>
                      <a:endParaRPr lang="fr-CA"/>
                    </a:p>
                  </a:txBody>
                  <a:tcPr/>
                </a:tc>
                <a:tc vMerge="1">
                  <a:txBody>
                    <a:bodyPr/>
                    <a:lstStyle/>
                    <a:p>
                      <a:endParaRPr lang="fr-CA"/>
                    </a:p>
                  </a:txBody>
                  <a:tcPr/>
                </a:tc>
                <a:tc vMerge="1">
                  <a:txBody>
                    <a:bodyPr/>
                    <a:lstStyle/>
                    <a:p>
                      <a:endParaRPr lang="fr-CA"/>
                    </a:p>
                  </a:txBody>
                  <a:tcPr/>
                </a:tc>
                <a:extLst>
                  <a:ext uri="{0D108BD9-81ED-4DB2-BD59-A6C34878D82A}">
                    <a16:rowId xmlns:a16="http://schemas.microsoft.com/office/drawing/2014/main" val="4213493264"/>
                  </a:ext>
                </a:extLst>
              </a:tr>
              <a:tr h="418871">
                <a:tc>
                  <a:txBody>
                    <a:bodyPr/>
                    <a:lstStyle/>
                    <a:p>
                      <a:pPr algn="ctr" fontAlgn="base"/>
                      <a:r>
                        <a:rPr lang="en-US" sz="2100" b="0" i="0">
                          <a:solidFill>
                            <a:schemeClr val="tx1"/>
                          </a:solidFill>
                          <a:effectLst/>
                          <a:latin typeface="Arial"/>
                          <a:cs typeface="Arial"/>
                        </a:rPr>
                        <a:t>5,00​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1,50​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2,29</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3,79​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1,32​</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31</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130​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967013886"/>
                  </a:ext>
                </a:extLst>
              </a:tr>
              <a:tr h="418871">
                <a:tc>
                  <a:txBody>
                    <a:bodyPr/>
                    <a:lstStyle/>
                    <a:p>
                      <a:pPr algn="ctr" fontAlgn="base"/>
                      <a:r>
                        <a:rPr lang="en-US" sz="2100" b="1" i="0">
                          <a:solidFill>
                            <a:schemeClr val="tx1"/>
                          </a:solidFill>
                          <a:effectLst/>
                          <a:latin typeface="Arial"/>
                          <a:cs typeface="Arial"/>
                        </a:rPr>
                        <a:t>10,00​</a:t>
                      </a:r>
                      <a:endParaRPr lang="en-US" b="1"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3,00​</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4,57</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7,57</a:t>
                      </a:r>
                      <a:endParaRPr lang="en-US" b="1"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2,43</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a:cs typeface="Arial"/>
                        </a:rPr>
                        <a:t>63</a:t>
                      </a:r>
                      <a:endParaRPr lang="en-US" b="1"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tc>
                  <a:txBody>
                    <a:bodyPr/>
                    <a:lstStyle/>
                    <a:p>
                      <a:pPr algn="ctr" fontAlgn="base"/>
                      <a:r>
                        <a:rPr lang="en-US" sz="2100" b="1" i="0">
                          <a:solidFill>
                            <a:schemeClr val="tx1"/>
                          </a:solidFill>
                          <a:effectLst/>
                          <a:latin typeface="Arial" panose="020B0604020202020204" pitchFamily="34" charset="0"/>
                          <a:cs typeface="Arial" panose="020B0604020202020204" pitchFamily="34" charset="0"/>
                        </a:rPr>
                        <a:t>260​</a:t>
                      </a:r>
                      <a:endParaRPr lang="en-US" b="1"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C0F2A7"/>
                    </a:solidFill>
                  </a:tcPr>
                </a:tc>
                <a:extLst>
                  <a:ext uri="{0D108BD9-81ED-4DB2-BD59-A6C34878D82A}">
                    <a16:rowId xmlns:a16="http://schemas.microsoft.com/office/drawing/2014/main" val="4115181674"/>
                  </a:ext>
                </a:extLst>
              </a:tr>
              <a:tr h="418871">
                <a:tc>
                  <a:txBody>
                    <a:bodyPr/>
                    <a:lstStyle/>
                    <a:p>
                      <a:pPr algn="ctr" fontAlgn="base"/>
                      <a:r>
                        <a:rPr lang="en-US" sz="2100" b="0" i="0">
                          <a:solidFill>
                            <a:schemeClr val="tx1"/>
                          </a:solidFill>
                          <a:effectLst/>
                          <a:latin typeface="Arial"/>
                          <a:cs typeface="Arial"/>
                        </a:rPr>
                        <a:t>50,00​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15,00​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22,85​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37,85</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13,15​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316</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a:cs typeface="Arial"/>
                        </a:rPr>
                        <a:t>1 300​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41494644"/>
                  </a:ext>
                </a:extLst>
              </a:tr>
              <a:tr h="418871">
                <a:tc>
                  <a:txBody>
                    <a:bodyPr/>
                    <a:lstStyle/>
                    <a:p>
                      <a:pPr algn="ctr" fontAlgn="base"/>
                      <a:r>
                        <a:rPr lang="en-US" sz="2100" b="0" i="0">
                          <a:solidFill>
                            <a:schemeClr val="tx1"/>
                          </a:solidFill>
                          <a:effectLst/>
                          <a:latin typeface="Arial"/>
                          <a:cs typeface="Arial"/>
                        </a:rPr>
                        <a:t>100,00​</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30,00​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45,70​</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75,70​</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24,30</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632</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2 600​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solidFill>
                        <a:srgbClr val="302F5E"/>
                      </a:solidFill>
                      <a:prstDash val="solid"/>
                      <a:round/>
                      <a:headEnd type="none" w="med" len="med"/>
                      <a:tailEnd type="none" w="med" len="med"/>
                    </a:lnB>
                  </a:tcPr>
                </a:tc>
                <a:extLst>
                  <a:ext uri="{0D108BD9-81ED-4DB2-BD59-A6C34878D82A}">
                    <a16:rowId xmlns:a16="http://schemas.microsoft.com/office/drawing/2014/main" val="3290402241"/>
                  </a:ext>
                </a:extLst>
              </a:tr>
              <a:tr h="418871">
                <a:tc>
                  <a:txBody>
                    <a:bodyPr/>
                    <a:lstStyle/>
                    <a:p>
                      <a:pPr algn="ctr" fontAlgn="base"/>
                      <a:r>
                        <a:rPr lang="en-US" sz="2100" b="0" i="0">
                          <a:solidFill>
                            <a:schemeClr val="tx1"/>
                          </a:solidFill>
                          <a:effectLst/>
                          <a:latin typeface="Arial"/>
                          <a:cs typeface="Arial"/>
                        </a:rPr>
                        <a:t>192,31​</a:t>
                      </a:r>
                      <a:endParaRPr lang="en-US" b="0" i="0">
                        <a:solidFill>
                          <a:schemeClr val="tx1"/>
                        </a:solidFill>
                        <a:effectLst/>
                        <a:latin typeface="Arial"/>
                        <a:cs typeface="Arial"/>
                      </a:endParaRPr>
                    </a:p>
                  </a:txBody>
                  <a:tcPr anchor="ctr">
                    <a:lnL w="7620" cap="flat" cmpd="sng" algn="ctr">
                      <a:no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57,69​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87,89​</a:t>
                      </a:r>
                      <a:endParaRPr lang="en-US" b="0" i="0">
                        <a:solidFill>
                          <a:schemeClr val="tx1"/>
                        </a:solidFill>
                        <a:effectLst/>
                        <a:latin typeface="Arial"/>
                        <a:cs typeface="Arial"/>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145,58​</a:t>
                      </a:r>
                      <a:endParaRPr lang="en-US" b="0" i="0">
                        <a:solidFill>
                          <a:schemeClr val="tx1"/>
                        </a:solidFill>
                        <a:effectLst/>
                        <a:latin typeface="Arial" panose="020B0604020202020204" pitchFamily="34" charset="0"/>
                        <a:cs typeface="Arial" panose="020B0604020202020204" pitchFamily="34" charset="0"/>
                      </a:endParaRPr>
                    </a:p>
                  </a:txBody>
                  <a:tcPr marL="0" marR="0" marT="0" marB="0"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tc>
                  <a:txBody>
                    <a:bodyPr/>
                    <a:lstStyle/>
                    <a:p>
                      <a:pPr algn="ctr" fontAlgn="base"/>
                      <a:r>
                        <a:rPr lang="en-US" sz="2100" b="0" i="0">
                          <a:solidFill>
                            <a:schemeClr val="tx1"/>
                          </a:solidFill>
                          <a:effectLst/>
                          <a:latin typeface="Arial"/>
                          <a:cs typeface="Arial"/>
                        </a:rPr>
                        <a:t>46,73​</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25000"/>
                      </a:srgbClr>
                    </a:solidFill>
                  </a:tcPr>
                </a:tc>
                <a:tc>
                  <a:txBody>
                    <a:bodyPr/>
                    <a:lstStyle/>
                    <a:p>
                      <a:pPr algn="ctr" fontAlgn="base"/>
                      <a:r>
                        <a:rPr lang="en-US" sz="2100" b="0" i="0">
                          <a:solidFill>
                            <a:schemeClr val="tx1"/>
                          </a:solidFill>
                          <a:effectLst/>
                          <a:latin typeface="Arial"/>
                          <a:cs typeface="Arial"/>
                        </a:rPr>
                        <a:t>1 215</a:t>
                      </a:r>
                      <a:endParaRPr lang="en-US" b="0" i="0">
                        <a:solidFill>
                          <a:schemeClr val="tx1"/>
                        </a:solidFill>
                        <a:effectLst/>
                        <a:latin typeface="Arial"/>
                        <a:cs typeface="Arial"/>
                      </a:endParaRPr>
                    </a:p>
                  </a:txBody>
                  <a:tcPr anchor="ctr">
                    <a:lnL w="7620" cap="flat" cmpd="sng" algn="ctr">
                      <a:solidFill>
                        <a:srgbClr val="302F5E"/>
                      </a:solidFill>
                      <a:prstDash val="solid"/>
                      <a:round/>
                      <a:headEnd type="none" w="med" len="med"/>
                      <a:tailEnd type="none" w="med" len="med"/>
                    </a:lnL>
                    <a:lnR w="7620" cap="flat" cmpd="sng" algn="ctr">
                      <a:solidFill>
                        <a:srgbClr val="302F5E"/>
                      </a:solid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solidFill>
                      <a:srgbClr val="00A1B1">
                        <a:alpha val="50000"/>
                      </a:srgbClr>
                    </a:solidFill>
                  </a:tcPr>
                </a:tc>
                <a:tc>
                  <a:txBody>
                    <a:bodyPr/>
                    <a:lstStyle/>
                    <a:p>
                      <a:pPr algn="ctr" fontAlgn="base"/>
                      <a:r>
                        <a:rPr lang="en-US" sz="2100" b="0" i="0">
                          <a:solidFill>
                            <a:schemeClr val="tx1"/>
                          </a:solidFill>
                          <a:effectLst/>
                          <a:latin typeface="Arial" panose="020B0604020202020204" pitchFamily="34" charset="0"/>
                          <a:cs typeface="Arial" panose="020B0604020202020204" pitchFamily="34" charset="0"/>
                        </a:rPr>
                        <a:t>5 000​</a:t>
                      </a:r>
                      <a:endParaRPr lang="en-US" b="0" i="0">
                        <a:solidFill>
                          <a:schemeClr val="tx1"/>
                        </a:solidFill>
                        <a:effectLst/>
                        <a:latin typeface="Arial" panose="020B0604020202020204" pitchFamily="34" charset="0"/>
                        <a:cs typeface="Arial" panose="020B0604020202020204" pitchFamily="34" charset="0"/>
                      </a:endParaRPr>
                    </a:p>
                  </a:txBody>
                  <a:tcPr anchor="ctr">
                    <a:lnL w="7620" cap="flat" cmpd="sng" algn="ctr">
                      <a:solidFill>
                        <a:srgbClr val="302F5E"/>
                      </a:solidFill>
                      <a:prstDash val="solid"/>
                      <a:round/>
                      <a:headEnd type="none" w="med" len="med"/>
                      <a:tailEnd type="none" w="med" len="med"/>
                    </a:lnL>
                    <a:lnR w="7620" cap="flat" cmpd="sng" algn="ctr">
                      <a:noFill/>
                      <a:prstDash val="solid"/>
                      <a:round/>
                      <a:headEnd type="none" w="med" len="med"/>
                      <a:tailEnd type="none" w="med" len="med"/>
                    </a:lnR>
                    <a:lnT w="7620" cap="flat" cmpd="sng" algn="ctr">
                      <a:solidFill>
                        <a:srgbClr val="302F5E"/>
                      </a:solidFill>
                      <a:prstDash val="solid"/>
                      <a:round/>
                      <a:headEnd type="none" w="med" len="med"/>
                      <a:tailEnd type="none" w="med" len="med"/>
                    </a:lnT>
                    <a:lnB w="7620" cap="flat" cmpd="sng" algn="ctr">
                      <a:noFill/>
                      <a:prstDash val="solid"/>
                      <a:round/>
                      <a:headEnd type="none" w="med" len="med"/>
                      <a:tailEnd type="none" w="med" len="med"/>
                    </a:lnB>
                  </a:tcPr>
                </a:tc>
                <a:extLst>
                  <a:ext uri="{0D108BD9-81ED-4DB2-BD59-A6C34878D82A}">
                    <a16:rowId xmlns:a16="http://schemas.microsoft.com/office/drawing/2014/main" val="2527553820"/>
                  </a:ext>
                </a:extLst>
              </a:tr>
            </a:tbl>
          </a:graphicData>
        </a:graphic>
      </p:graphicFrame>
      <p:sp>
        <p:nvSpPr>
          <p:cNvPr id="11" name="Rectangle 1">
            <a:extLst>
              <a:ext uri="{FF2B5EF4-FFF2-40B4-BE49-F238E27FC236}">
                <a16:creationId xmlns:a16="http://schemas.microsoft.com/office/drawing/2014/main" id="{C456D2FC-C17B-7843-DA12-0EDF6CFF5978}"/>
              </a:ext>
            </a:extLst>
          </p:cNvPr>
          <p:cNvSpPr>
            <a:spLocks noChangeArrowheads="1"/>
          </p:cNvSpPr>
          <p:nvPr/>
        </p:nvSpPr>
        <p:spPr bwMode="auto">
          <a:xfrm>
            <a:off x="2372140" y="1988394"/>
            <a:ext cx="158244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Espace réservé du texte 2">
            <a:extLst>
              <a:ext uri="{FF2B5EF4-FFF2-40B4-BE49-F238E27FC236}">
                <a16:creationId xmlns:a16="http://schemas.microsoft.com/office/drawing/2014/main" id="{C58A1D68-6135-3559-0C92-9E9E1595D72B}"/>
              </a:ext>
            </a:extLst>
          </p:cNvPr>
          <p:cNvSpPr txBox="1">
            <a:spLocks/>
          </p:cNvSpPr>
          <p:nvPr/>
        </p:nvSpPr>
        <p:spPr>
          <a:xfrm>
            <a:off x="1278254" y="1568790"/>
            <a:ext cx="885723" cy="808316"/>
          </a:xfrm>
          <a:prstGeom prst="rect">
            <a:avLst/>
          </a:prstGeom>
        </p:spPr>
        <p:txBody>
          <a:bodyPr vert="horz" lIns="91440" tIns="45720" rIns="91440" bIns="45720" rtlCol="0">
            <a:noAutofit/>
          </a:bodyPr>
          <a:lstStyle>
            <a:lvl1pPr marL="0" indent="0" algn="l" defTabSz="914400" rtl="0" eaLnBrk="1" latinLnBrk="0" hangingPunct="1">
              <a:lnSpc>
                <a:spcPts val="4000"/>
              </a:lnSpc>
              <a:spcBef>
                <a:spcPts val="0"/>
              </a:spcBef>
              <a:buFontTx/>
              <a:buNone/>
              <a:defRPr sz="40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l" defTabSz="914400" rtl="0" eaLnBrk="1" latinLnBrk="0" hangingPunct="1">
              <a:lnSpc>
                <a:spcPct val="100000"/>
              </a:lnSpc>
              <a:spcBef>
                <a:spcPts val="1000"/>
              </a:spcBef>
              <a:buFontTx/>
              <a:buNone/>
              <a:defRPr sz="1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1000"/>
              </a:spcBef>
              <a:buFontTx/>
              <a:buNone/>
              <a:defRPr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marR="0" indent="0" algn="l" defTabSz="914400" rtl="0" eaLnBrk="1" fontAlgn="auto" latinLnBrk="0" hangingPunct="1">
              <a:lnSpc>
                <a:spcPct val="100000"/>
              </a:lnSpc>
              <a:spcBef>
                <a:spcPts val="1000"/>
              </a:spcBef>
              <a:spcAft>
                <a:spcPts val="0"/>
              </a:spcAft>
              <a:buClrTx/>
              <a:buSzTx/>
              <a:buFontTx/>
              <a:buNone/>
              <a:tabLst/>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1000"/>
              </a:spcBef>
              <a:buFontTx/>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a:solidFill>
                  <a:srgbClr val="00A1B1"/>
                </a:solidFill>
                <a:latin typeface="Roboto" panose="02000000000000000000" pitchFamily="2" charset="0"/>
                <a:ea typeface="Roboto" panose="02000000000000000000" pitchFamily="2" charset="0"/>
                <a:cs typeface="Roboto" panose="02000000000000000000" pitchFamily="2" charset="0"/>
              </a:rPr>
              <a:t>05</a:t>
            </a:r>
          </a:p>
        </p:txBody>
      </p:sp>
      <p:sp>
        <p:nvSpPr>
          <p:cNvPr id="6" name="Espace réservé du numéro de diapositive 4">
            <a:extLst>
              <a:ext uri="{FF2B5EF4-FFF2-40B4-BE49-F238E27FC236}">
                <a16:creationId xmlns:a16="http://schemas.microsoft.com/office/drawing/2014/main" id="{BE3F2F44-01D0-939F-25AA-21DA32345979}"/>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17</a:t>
            </a:fld>
            <a:endParaRPr lang="en-US" sz="1000" b="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62F66638-61B6-9497-E7CA-825B78D24F05}"/>
              </a:ext>
            </a:extLst>
          </p:cNvPr>
          <p:cNvSpPr txBox="1"/>
          <p:nvPr/>
        </p:nvSpPr>
        <p:spPr>
          <a:xfrm>
            <a:off x="323850" y="6200775"/>
            <a:ext cx="106775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fr-CA" sz="800">
                <a:latin typeface="Arial"/>
                <a:cs typeface="Arial"/>
              </a:rPr>
              <a:t>Les montants calculés sont des estimations qui peuvent varier selon votre situation fiscale. Notez que les tranches de revenu imposable ainsi que les taux d’imposition utilisés sont établis selon les règles fiscales en vigueur au 1</a:t>
            </a:r>
            <a:r>
              <a:rPr lang="fr-CA" sz="800" baseline="30000">
                <a:latin typeface="Arial"/>
                <a:cs typeface="Arial"/>
              </a:rPr>
              <a:t>er</a:t>
            </a:r>
            <a:r>
              <a:rPr lang="fr-CA" sz="800">
                <a:latin typeface="Arial"/>
                <a:cs typeface="Arial"/>
              </a:rPr>
              <a:t> janvier 2025.</a:t>
            </a:r>
            <a:endParaRPr lang="fr-FR">
              <a:latin typeface="Arial"/>
              <a:cs typeface="Arial"/>
            </a:endParaRPr>
          </a:p>
        </p:txBody>
      </p:sp>
    </p:spTree>
    <p:extLst>
      <p:ext uri="{BB962C8B-B14F-4D97-AF65-F5344CB8AC3E}">
        <p14:creationId xmlns:p14="http://schemas.microsoft.com/office/powerpoint/2010/main" val="347528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0">
            <a:extLst>
              <a:ext uri="{FF2B5EF4-FFF2-40B4-BE49-F238E27FC236}">
                <a16:creationId xmlns:a16="http://schemas.microsoft.com/office/drawing/2014/main" id="{A99D70ED-A86B-4C67-B286-7BA5C4B60E1E}"/>
              </a:ext>
            </a:extLst>
          </p:cNvPr>
          <p:cNvSpPr/>
          <p:nvPr/>
        </p:nvSpPr>
        <p:spPr bwMode="auto">
          <a:xfrm>
            <a:off x="5216084" y="2098715"/>
            <a:ext cx="791141" cy="762280"/>
          </a:xfrm>
          <a:prstGeom prst="ellipse">
            <a:avLst/>
          </a:prstGeom>
          <a:no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000" b="1">
              <a:latin typeface="Neutraface 2 Display Bold" panose="02000600030000020004" pitchFamily="2" charset="77"/>
            </a:endParaRPr>
          </a:p>
        </p:txBody>
      </p:sp>
      <p:sp>
        <p:nvSpPr>
          <p:cNvPr id="17" name="Ellipse 10">
            <a:extLst>
              <a:ext uri="{FF2B5EF4-FFF2-40B4-BE49-F238E27FC236}">
                <a16:creationId xmlns:a16="http://schemas.microsoft.com/office/drawing/2014/main" id="{F0F9F277-F2D5-41C9-A674-CC8546F8A4B1}"/>
              </a:ext>
            </a:extLst>
          </p:cNvPr>
          <p:cNvSpPr/>
          <p:nvPr/>
        </p:nvSpPr>
        <p:spPr bwMode="auto">
          <a:xfrm>
            <a:off x="2782589" y="2182246"/>
            <a:ext cx="791142" cy="762281"/>
          </a:xfrm>
          <a:prstGeom prst="ellipse">
            <a:avLst/>
          </a:prstGeom>
          <a:no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000" b="1">
              <a:latin typeface="Neutraface 2 Display Bold" panose="02000600030000020004" pitchFamily="2" charset="77"/>
            </a:endParaRPr>
          </a:p>
        </p:txBody>
      </p:sp>
      <p:sp>
        <p:nvSpPr>
          <p:cNvPr id="21" name="Rectangle 20">
            <a:extLst>
              <a:ext uri="{FF2B5EF4-FFF2-40B4-BE49-F238E27FC236}">
                <a16:creationId xmlns:a16="http://schemas.microsoft.com/office/drawing/2014/main" id="{ED3B6D5F-5C05-463D-B4E0-842248B8173E}"/>
              </a:ext>
            </a:extLst>
          </p:cNvPr>
          <p:cNvSpPr/>
          <p:nvPr/>
        </p:nvSpPr>
        <p:spPr>
          <a:xfrm>
            <a:off x="303372" y="6381941"/>
            <a:ext cx="10869453" cy="215444"/>
          </a:xfrm>
          <a:prstGeom prst="rect">
            <a:avLst/>
          </a:prstGeom>
        </p:spPr>
        <p:txBody>
          <a:bodyPr wrap="square" anchor="b">
            <a:spAutoFit/>
          </a:bodyPr>
          <a:lstStyle/>
          <a:p>
            <a:pPr algn="just"/>
            <a:r>
              <a:rPr lang="fr-CA" sz="800">
                <a:latin typeface="Arial" panose="020B0604020202020204" pitchFamily="34" charset="0"/>
                <a:cs typeface="Arial" panose="020B0604020202020204" pitchFamily="34" charset="0"/>
              </a:rPr>
              <a:t>Le taux de rendement sert uniquement à illustrer les effets du taux de croissance composé et ne vise pas à refléter les valeurs futures ou le rendement des actions du Fonds de solidarité FTQ. </a:t>
            </a:r>
          </a:p>
        </p:txBody>
      </p:sp>
      <p:sp>
        <p:nvSpPr>
          <p:cNvPr id="2" name="Espace réservé du texte 1">
            <a:extLst>
              <a:ext uri="{FF2B5EF4-FFF2-40B4-BE49-F238E27FC236}">
                <a16:creationId xmlns:a16="http://schemas.microsoft.com/office/drawing/2014/main" id="{EA211FA6-0026-49DA-BBA8-6E6BDB4F6F3F}"/>
              </a:ext>
            </a:extLst>
          </p:cNvPr>
          <p:cNvSpPr>
            <a:spLocks noGrp="1"/>
          </p:cNvSpPr>
          <p:nvPr>
            <p:ph type="body" sz="quarter" idx="20"/>
          </p:nvPr>
        </p:nvSpPr>
        <p:spPr>
          <a:xfrm>
            <a:off x="303372" y="442438"/>
            <a:ext cx="10972573" cy="1143679"/>
          </a:xfrm>
        </p:spPr>
        <p:txBody>
          <a:bodyPr vert="horz" lIns="91440" tIns="45720" rIns="91440" bIns="45720" rtlCol="0" anchor="t">
            <a:noAutofit/>
          </a:bodyPr>
          <a:lstStyle/>
          <a:p>
            <a:r>
              <a:rPr lang="fr-CA" sz="3200">
                <a:latin typeface="Roboto Condensed" panose="02000000000000000000" pitchFamily="2" charset="0"/>
                <a:ea typeface="Roboto Condensed" panose="02000000000000000000" pitchFamily="2" charset="0"/>
                <a:cs typeface="Roboto Condensed" panose="02000000000000000000" pitchFamily="2" charset="0"/>
              </a:rPr>
              <a:t>RENDEMENTS COMPOSÉS ANNUELS </a:t>
            </a:r>
            <a:br>
              <a:rPr lang="fr-CA" sz="3200">
                <a:latin typeface="Roboto Condensed" panose="02000000000000000000" pitchFamily="2" charset="0"/>
                <a:ea typeface="Roboto Condensed" panose="02000000000000000000" pitchFamily="2" charset="0"/>
                <a:cs typeface="Roboto Condensed" panose="02000000000000000000" pitchFamily="2" charset="0"/>
              </a:rPr>
            </a:br>
            <a:r>
              <a:rPr lang="fr-CA" sz="3200">
                <a:latin typeface="Roboto Condensed" panose="02000000000000000000" pitchFamily="2" charset="0"/>
                <a:ea typeface="Roboto Condensed" panose="02000000000000000000" pitchFamily="2" charset="0"/>
                <a:cs typeface="Roboto Condensed" panose="02000000000000000000" pitchFamily="2" charset="0"/>
              </a:rPr>
              <a:t>À L’ACTIONNAIRE AU 31 MAI 2024</a:t>
            </a:r>
          </a:p>
        </p:txBody>
      </p:sp>
      <p:sp>
        <p:nvSpPr>
          <p:cNvPr id="4" name="Espace réservé du numéro de diapositive 4">
            <a:extLst>
              <a:ext uri="{FF2B5EF4-FFF2-40B4-BE49-F238E27FC236}">
                <a16:creationId xmlns:a16="http://schemas.microsoft.com/office/drawing/2014/main" id="{73F36CF7-2EB7-E390-10CA-845F6C77FD8F}"/>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18</a:t>
            </a:fld>
            <a:endParaRPr lang="en-US" sz="1000" b="0">
              <a:solidFill>
                <a:schemeClr val="tx1"/>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5D820178-CE27-89FD-4769-9963F5251A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3298" y="3144339"/>
            <a:ext cx="1091279" cy="1292464"/>
          </a:xfrm>
          <a:prstGeom prst="rect">
            <a:avLst/>
          </a:prstGeom>
        </p:spPr>
      </p:pic>
      <p:sp>
        <p:nvSpPr>
          <p:cNvPr id="5" name="ZoneTexte 4">
            <a:extLst>
              <a:ext uri="{FF2B5EF4-FFF2-40B4-BE49-F238E27FC236}">
                <a16:creationId xmlns:a16="http://schemas.microsoft.com/office/drawing/2014/main" id="{525AC2D4-DFD2-C1D9-DFFD-2B31AF1F05EF}"/>
              </a:ext>
            </a:extLst>
          </p:cNvPr>
          <p:cNvSpPr txBox="1"/>
          <p:nvPr/>
        </p:nvSpPr>
        <p:spPr>
          <a:xfrm>
            <a:off x="10697869" y="3447061"/>
            <a:ext cx="1322496" cy="1708160"/>
          </a:xfrm>
          <a:prstGeom prst="rect">
            <a:avLst/>
          </a:prstGeom>
          <a:noFill/>
        </p:spPr>
        <p:txBody>
          <a:bodyPr wrap="square" lIns="91440" tIns="45720" rIns="91440" bIns="45720" rtlCol="0" anchor="t">
            <a:spAutoFit/>
          </a:bodyPr>
          <a:lstStyle/>
          <a:p>
            <a:pPr algn="l">
              <a:spcBef>
                <a:spcPts val="1000"/>
              </a:spcBef>
            </a:pPr>
            <a:r>
              <a:rPr lang="fr-CA" sz="2000" b="1">
                <a:latin typeface="Arial"/>
                <a:cs typeface="Arial"/>
              </a:rPr>
              <a:t>63,71 $</a:t>
            </a:r>
          </a:p>
          <a:p>
            <a:pPr algn="l">
              <a:spcBef>
                <a:spcPts val="1000"/>
              </a:spcBef>
            </a:pPr>
            <a:r>
              <a:rPr lang="fr-CA" sz="1000">
                <a:latin typeface="Arial"/>
                <a:cs typeface="Arial"/>
              </a:rPr>
              <a:t>Valeur de l’action du Fonds</a:t>
            </a:r>
          </a:p>
          <a:p>
            <a:pPr>
              <a:spcBef>
                <a:spcPts val="1000"/>
              </a:spcBef>
            </a:pPr>
            <a:r>
              <a:rPr lang="fr-CA" sz="1000" b="1">
                <a:latin typeface="Arial"/>
                <a:cs typeface="Arial"/>
              </a:rPr>
              <a:t>Au 30 novembre 2024</a:t>
            </a:r>
            <a:endParaRPr lang="fr-CA" sz="1000" b="1">
              <a:latin typeface="Arial" panose="020B0604020202020204" pitchFamily="34" charset="0"/>
              <a:cs typeface="Arial" panose="020B0604020202020204" pitchFamily="34" charset="0"/>
            </a:endParaRPr>
          </a:p>
          <a:p>
            <a:pPr>
              <a:spcBef>
                <a:spcPts val="1000"/>
              </a:spcBef>
            </a:pPr>
            <a:endParaRPr lang="fr-CA" sz="2000">
              <a:latin typeface="Arial" panose="020B0604020202020204" pitchFamily="34" charset="0"/>
              <a:cs typeface="Arial" panose="020B0604020202020204" pitchFamily="34" charset="0"/>
            </a:endParaRPr>
          </a:p>
        </p:txBody>
      </p:sp>
      <p:graphicFrame>
        <p:nvGraphicFramePr>
          <p:cNvPr id="6" name="Graphique 5">
            <a:extLst>
              <a:ext uri="{FF2B5EF4-FFF2-40B4-BE49-F238E27FC236}">
                <a16:creationId xmlns:a16="http://schemas.microsoft.com/office/drawing/2014/main" id="{8CEE48C4-A8D6-F6DD-9B64-EE6C0A716DB3}"/>
              </a:ext>
            </a:extLst>
          </p:cNvPr>
          <p:cNvGraphicFramePr/>
          <p:nvPr>
            <p:extLst>
              <p:ext uri="{D42A27DB-BD31-4B8C-83A1-F6EECF244321}">
                <p14:modId xmlns:p14="http://schemas.microsoft.com/office/powerpoint/2010/main" val="1584508490"/>
              </p:ext>
            </p:extLst>
          </p:nvPr>
        </p:nvGraphicFramePr>
        <p:xfrm>
          <a:off x="962522" y="1832565"/>
          <a:ext cx="8352928" cy="43029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864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8D9B9-D048-2272-17C1-BF5ED891C741}"/>
              </a:ext>
            </a:extLst>
          </p:cNvPr>
          <p:cNvSpPr>
            <a:spLocks noGrp="1"/>
          </p:cNvSpPr>
          <p:nvPr>
            <p:ph type="title"/>
            <p:custDataLst>
              <p:tags r:id="rId1"/>
            </p:custDataLst>
          </p:nvPr>
        </p:nvSpPr>
        <p:spPr>
          <a:xfrm>
            <a:off x="335280" y="323073"/>
            <a:ext cx="11521440" cy="652391"/>
          </a:xfrm>
        </p:spPr>
        <p:txBody>
          <a:bodyPr/>
          <a:lstStyle/>
          <a:p>
            <a:r>
              <a:rPr lang="fr-CA"/>
              <a:t>RÉGIME D’ACCESSION À LA PROPRIÉTÉ (Rap)</a:t>
            </a:r>
          </a:p>
        </p:txBody>
      </p:sp>
      <p:sp>
        <p:nvSpPr>
          <p:cNvPr id="5" name="Espace réservé du numéro de diapositive 4">
            <a:extLst>
              <a:ext uri="{FF2B5EF4-FFF2-40B4-BE49-F238E27FC236}">
                <a16:creationId xmlns:a16="http://schemas.microsoft.com/office/drawing/2014/main" id="{44B06043-1F78-B328-AB17-BA2B85C01785}"/>
              </a:ext>
            </a:extLst>
          </p:cNvPr>
          <p:cNvSpPr>
            <a:spLocks noGrp="1"/>
          </p:cNvSpPr>
          <p:nvPr>
            <p:ph type="sldNum" sz="quarter" idx="10"/>
            <p:custDataLst>
              <p:tags r:id="rId2"/>
            </p:custDataLst>
          </p:nvPr>
        </p:nvSpPr>
        <p:spPr>
          <a:xfrm>
            <a:off x="11408188" y="6371546"/>
            <a:ext cx="457200" cy="185527"/>
          </a:xfrm>
        </p:spPr>
        <p:txBody>
          <a:bodyPr/>
          <a:lstStyle/>
          <a:p>
            <a:fld id="{83D47637-865D-DD4D-BA8B-BFE22F0B4DA8}" type="slidenum">
              <a:rPr lang="fr-CA" smtClean="0"/>
              <a:pPr/>
              <a:t>19</a:t>
            </a:fld>
            <a:endParaRPr lang="fr-CA"/>
          </a:p>
        </p:txBody>
      </p:sp>
      <p:graphicFrame>
        <p:nvGraphicFramePr>
          <p:cNvPr id="8" name="Espace réservé du contenu 10">
            <a:extLst>
              <a:ext uri="{FF2B5EF4-FFF2-40B4-BE49-F238E27FC236}">
                <a16:creationId xmlns:a16="http://schemas.microsoft.com/office/drawing/2014/main" id="{5BC3809B-C8EA-E423-93A1-6DB76CD62E0F}"/>
              </a:ext>
            </a:extLst>
          </p:cNvPr>
          <p:cNvGraphicFramePr>
            <a:graphicFrameLocks/>
          </p:cNvGraphicFramePr>
          <p:nvPr>
            <p:custDataLst>
              <p:tags r:id="rId3"/>
            </p:custDataLst>
          </p:nvPr>
        </p:nvGraphicFramePr>
        <p:xfrm>
          <a:off x="339365" y="1308100"/>
          <a:ext cx="5436000" cy="2913778"/>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33638935"/>
                    </a:ext>
                  </a:extLst>
                </a:gridCol>
                <a:gridCol w="900000">
                  <a:extLst>
                    <a:ext uri="{9D8B030D-6E8A-4147-A177-3AD203B41FA5}">
                      <a16:colId xmlns:a16="http://schemas.microsoft.com/office/drawing/2014/main" val="3208466527"/>
                    </a:ext>
                  </a:extLst>
                </a:gridCol>
                <a:gridCol w="900000">
                  <a:extLst>
                    <a:ext uri="{9D8B030D-6E8A-4147-A177-3AD203B41FA5}">
                      <a16:colId xmlns:a16="http://schemas.microsoft.com/office/drawing/2014/main" val="3849792853"/>
                    </a:ext>
                  </a:extLst>
                </a:gridCol>
                <a:gridCol w="1008000">
                  <a:extLst>
                    <a:ext uri="{9D8B030D-6E8A-4147-A177-3AD203B41FA5}">
                      <a16:colId xmlns:a16="http://schemas.microsoft.com/office/drawing/2014/main" val="760249713"/>
                    </a:ext>
                  </a:extLst>
                </a:gridCol>
                <a:gridCol w="864000">
                  <a:extLst>
                    <a:ext uri="{9D8B030D-6E8A-4147-A177-3AD203B41FA5}">
                      <a16:colId xmlns:a16="http://schemas.microsoft.com/office/drawing/2014/main" val="3919844088"/>
                    </a:ext>
                  </a:extLst>
                </a:gridCol>
                <a:gridCol w="1044000">
                  <a:extLst>
                    <a:ext uri="{9D8B030D-6E8A-4147-A177-3AD203B41FA5}">
                      <a16:colId xmlns:a16="http://schemas.microsoft.com/office/drawing/2014/main" val="3280199158"/>
                    </a:ext>
                  </a:extLst>
                </a:gridCol>
              </a:tblGrid>
              <a:tr h="396000">
                <a:tc>
                  <a:txBody>
                    <a:bodyPr/>
                    <a:lstStyle/>
                    <a:p>
                      <a:pPr algn="l"/>
                      <a:endParaRPr lang="fr-CA" sz="1400" b="1" cap="all" spc="-50" baseline="0">
                        <a:solidFill>
                          <a:schemeClr val="accent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CA" sz="1400" b="1" cap="all" spc="-100" baseline="0">
                        <a:solidFill>
                          <a:schemeClr val="tx1"/>
                        </a:solidFill>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fr-CA" sz="1400" b="1" cap="all" spc="-100" baseline="0">
                          <a:solidFill>
                            <a:schemeClr val="tx1"/>
                          </a:solidFill>
                        </a:rPr>
                        <a:t>ÉCONOMIE D’IMPÔT (APPROX.)</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A1B1"/>
                    </a:solidFill>
                  </a:tcPr>
                </a:tc>
                <a:tc hMerge="1">
                  <a:txBody>
                    <a:bodyPr/>
                    <a:lstStyle/>
                    <a:p>
                      <a:pPr algn="ctr"/>
                      <a:endParaRPr lang="fr-CA" sz="1600" b="1" cap="all" spc="-100" baseline="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1600" b="1" cap="all" spc="-100" baseline="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fr-CA" sz="1200" b="1" cap="all" spc="-100" baseline="0">
                        <a:solidFill>
                          <a:schemeClr val="tx1"/>
                        </a:solidFill>
                      </a:endParaRPr>
                    </a:p>
                    <a:p>
                      <a:pPr algn="ctr"/>
                      <a:r>
                        <a:rPr lang="fr-CA" sz="1200" b="1" cap="all" spc="-100" baseline="0">
                          <a:solidFill>
                            <a:schemeClr val="tx1"/>
                          </a:solidFill>
                        </a:rPr>
                        <a:t>Montants déboursés</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E6F9"/>
                    </a:solidFill>
                  </a:tcPr>
                </a:tc>
                <a:extLst>
                  <a:ext uri="{0D108BD9-81ED-4DB2-BD59-A6C34878D82A}">
                    <a16:rowId xmlns:a16="http://schemas.microsoft.com/office/drawing/2014/main" val="437335140"/>
                  </a:ext>
                </a:extLst>
              </a:tr>
              <a:tr h="516652">
                <a:tc>
                  <a:txBody>
                    <a:bodyPr/>
                    <a:lstStyle/>
                    <a:p>
                      <a:pPr algn="l"/>
                      <a:r>
                        <a:rPr lang="fr-CA" sz="1200" b="1" cap="all" spc="-50" baseline="0">
                          <a:solidFill>
                            <a:schemeClr val="accent1"/>
                          </a:solidFill>
                        </a:rPr>
                        <a:t>année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err="1">
                          <a:solidFill>
                            <a:schemeClr val="tx1"/>
                          </a:solidFill>
                        </a:rPr>
                        <a:t>Reer</a:t>
                      </a:r>
                      <a:r>
                        <a:rPr lang="fr-CA" sz="1200" b="1" cap="all" spc="-100" baseline="0">
                          <a:solidFill>
                            <a:schemeClr val="tx1"/>
                          </a:solidFill>
                        </a:rPr>
                        <a:t>+       au fonds</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a:solidFill>
                            <a:schemeClr val="tx1"/>
                          </a:solidFill>
                        </a:rPr>
                        <a:t>crédit</a:t>
                      </a:r>
                      <a:r>
                        <a:rPr lang="fr-CA" sz="1200" b="1" cap="all" spc="-100" baseline="30000">
                          <a:solidFill>
                            <a:schemeClr val="tx1"/>
                          </a:solidFill>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a:solidFill>
                            <a:schemeClr val="tx1"/>
                          </a:solidFill>
                        </a:rPr>
                        <a:t>Déduction </a:t>
                      </a:r>
                      <a:r>
                        <a:rPr lang="fr-CA" sz="1200" b="1" cap="all" spc="-100" baseline="0" err="1">
                          <a:solidFill>
                            <a:schemeClr val="tx1"/>
                          </a:solidFill>
                        </a:rPr>
                        <a:t>reer</a:t>
                      </a:r>
                      <a:endParaRPr lang="fr-CA" sz="1200" b="1" cap="all" spc="-100" baseline="0">
                        <a:solidFill>
                          <a:schemeClr val="tx1"/>
                        </a:solidFill>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a:solidFill>
                            <a:schemeClr val="tx1"/>
                          </a:solidFill>
                        </a:rPr>
                        <a:t>total</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54704215"/>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1 855 $</a:t>
                      </a:r>
                      <a:endParaRPr kumimoji="0" lang="fr-CA" sz="1100" b="0" i="0" u="none" strike="noStrike" kern="1200" cap="none" spc="0" normalizeH="0" baseline="30000" noProof="0">
                        <a:ln>
                          <a:noFill/>
                        </a:ln>
                        <a:solidFill>
                          <a:schemeClr val="tx1"/>
                        </a:solidFill>
                        <a:effectLst/>
                        <a:uLnTx/>
                        <a:uFillTx/>
                        <a:latin typeface="Arial" panose="020B0604020202020204"/>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E6F9"/>
                    </a:solidFill>
                  </a:tcPr>
                </a:tc>
                <a:extLst>
                  <a:ext uri="{0D108BD9-81ED-4DB2-BD59-A6C34878D82A}">
                    <a16:rowId xmlns:a16="http://schemas.microsoft.com/office/drawing/2014/main" val="4195992208"/>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39237071"/>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30363101"/>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4</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452010"/>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5</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174886"/>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6</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8140871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all" spc="0" normalizeH="0" baseline="0" noProof="0">
                          <a:ln>
                            <a:noFill/>
                          </a:ln>
                          <a:solidFill>
                            <a:schemeClr val="tx1"/>
                          </a:solidFill>
                          <a:effectLst/>
                          <a:uLnTx/>
                          <a:uFillTx/>
                          <a:latin typeface="Arial" panose="020B0604020202020204"/>
                          <a:ea typeface="+mn-ea"/>
                          <a:cs typeface="+mn-cs"/>
                        </a:rPr>
                        <a:t>TOTAL</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bg1"/>
                          </a:solidFill>
                          <a:effectLst/>
                          <a:uLnTx/>
                          <a:uFillTx/>
                          <a:latin typeface="Arial" panose="020B0604020202020204"/>
                          <a:ea typeface="+mn-ea"/>
                          <a:cs typeface="+mn-cs"/>
                        </a:rPr>
                        <a:t>30 000 $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CB5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a:ea typeface="+mn-ea"/>
                          <a:cs typeface="+mn-cs"/>
                        </a:rPr>
                        <a:t>9 000 $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a:ea typeface="+mn-ea"/>
                          <a:cs typeface="+mn-cs"/>
                        </a:rPr>
                        <a:t>11 130 $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a:ea typeface="+mn-ea"/>
                          <a:cs typeface="+mn-cs"/>
                        </a:rPr>
                        <a:t>20 130 $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bg1"/>
                          </a:solidFill>
                          <a:effectLst/>
                          <a:uLnTx/>
                          <a:uFillTx/>
                          <a:latin typeface="Arial" panose="020B0604020202020204"/>
                          <a:ea typeface="+mn-ea"/>
                          <a:cs typeface="+mn-cs"/>
                        </a:rPr>
                        <a:t>9 870 $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C80DE"/>
                    </a:solidFill>
                  </a:tcPr>
                </a:tc>
                <a:extLst>
                  <a:ext uri="{0D108BD9-81ED-4DB2-BD59-A6C34878D82A}">
                    <a16:rowId xmlns:a16="http://schemas.microsoft.com/office/drawing/2014/main" val="4208801447"/>
                  </a:ext>
                </a:extLst>
              </a:tr>
            </a:tbl>
          </a:graphicData>
        </a:graphic>
      </p:graphicFrame>
      <p:graphicFrame>
        <p:nvGraphicFramePr>
          <p:cNvPr id="4" name="Espace réservé du contenu 10">
            <a:extLst>
              <a:ext uri="{FF2B5EF4-FFF2-40B4-BE49-F238E27FC236}">
                <a16:creationId xmlns:a16="http://schemas.microsoft.com/office/drawing/2014/main" id="{0CD5D769-9BAE-C11D-F258-1004214B8AFF}"/>
              </a:ext>
            </a:extLst>
          </p:cNvPr>
          <p:cNvGraphicFramePr>
            <a:graphicFrameLocks/>
          </p:cNvGraphicFramePr>
          <p:nvPr>
            <p:custDataLst>
              <p:tags r:id="rId4"/>
            </p:custDataLst>
            <p:extLst>
              <p:ext uri="{D42A27DB-BD31-4B8C-83A1-F6EECF244321}">
                <p14:modId xmlns:p14="http://schemas.microsoft.com/office/powerpoint/2010/main" val="38806156"/>
              </p:ext>
            </p:extLst>
          </p:nvPr>
        </p:nvGraphicFramePr>
        <p:xfrm>
          <a:off x="6200788" y="1308100"/>
          <a:ext cx="5436000" cy="318729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933638935"/>
                    </a:ext>
                  </a:extLst>
                </a:gridCol>
                <a:gridCol w="900000">
                  <a:extLst>
                    <a:ext uri="{9D8B030D-6E8A-4147-A177-3AD203B41FA5}">
                      <a16:colId xmlns:a16="http://schemas.microsoft.com/office/drawing/2014/main" val="3208466527"/>
                    </a:ext>
                  </a:extLst>
                </a:gridCol>
                <a:gridCol w="900000">
                  <a:extLst>
                    <a:ext uri="{9D8B030D-6E8A-4147-A177-3AD203B41FA5}">
                      <a16:colId xmlns:a16="http://schemas.microsoft.com/office/drawing/2014/main" val="3849792853"/>
                    </a:ext>
                  </a:extLst>
                </a:gridCol>
                <a:gridCol w="1008000">
                  <a:extLst>
                    <a:ext uri="{9D8B030D-6E8A-4147-A177-3AD203B41FA5}">
                      <a16:colId xmlns:a16="http://schemas.microsoft.com/office/drawing/2014/main" val="760249713"/>
                    </a:ext>
                  </a:extLst>
                </a:gridCol>
                <a:gridCol w="864000">
                  <a:extLst>
                    <a:ext uri="{9D8B030D-6E8A-4147-A177-3AD203B41FA5}">
                      <a16:colId xmlns:a16="http://schemas.microsoft.com/office/drawing/2014/main" val="3919844088"/>
                    </a:ext>
                  </a:extLst>
                </a:gridCol>
                <a:gridCol w="1044000">
                  <a:extLst>
                    <a:ext uri="{9D8B030D-6E8A-4147-A177-3AD203B41FA5}">
                      <a16:colId xmlns:a16="http://schemas.microsoft.com/office/drawing/2014/main" val="3280199158"/>
                    </a:ext>
                  </a:extLst>
                </a:gridCol>
              </a:tblGrid>
              <a:tr h="396000">
                <a:tc>
                  <a:txBody>
                    <a:bodyPr/>
                    <a:lstStyle/>
                    <a:p>
                      <a:pPr algn="l"/>
                      <a:endParaRPr lang="fr-CA" sz="1400" b="1" cap="all" spc="-50" baseline="0">
                        <a:solidFill>
                          <a:schemeClr val="accent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CA" sz="1400" b="1" cap="all" spc="-100" baseline="0">
                        <a:solidFill>
                          <a:schemeClr val="tx1"/>
                        </a:solidFill>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fr-CA" sz="1400" b="1" cap="all" spc="-100" baseline="0">
                          <a:solidFill>
                            <a:schemeClr val="tx1"/>
                          </a:solidFill>
                        </a:rPr>
                        <a:t>ÉCONOMIE D’IMPÔT (APPROX.)</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A1B1"/>
                    </a:solidFill>
                  </a:tcPr>
                </a:tc>
                <a:tc hMerge="1">
                  <a:txBody>
                    <a:bodyPr/>
                    <a:lstStyle/>
                    <a:p>
                      <a:pPr algn="ctr"/>
                      <a:endParaRPr lang="fr-CA" sz="1600" b="1" cap="all" spc="-100" baseline="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1600" b="1" cap="all" spc="-100" baseline="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fr-CA" sz="1200" b="1" cap="all" spc="-100" baseline="0">
                        <a:solidFill>
                          <a:schemeClr val="tx1"/>
                        </a:solidFill>
                      </a:endParaRPr>
                    </a:p>
                    <a:p>
                      <a:pPr algn="ctr"/>
                      <a:r>
                        <a:rPr lang="fr-CA" sz="1200" b="1" cap="all" spc="-100" baseline="0">
                          <a:solidFill>
                            <a:schemeClr val="tx1"/>
                          </a:solidFill>
                        </a:rPr>
                        <a:t>Montants déboursés</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E6F9"/>
                    </a:solidFill>
                  </a:tcPr>
                </a:tc>
                <a:extLst>
                  <a:ext uri="{0D108BD9-81ED-4DB2-BD59-A6C34878D82A}">
                    <a16:rowId xmlns:a16="http://schemas.microsoft.com/office/drawing/2014/main" val="437335140"/>
                  </a:ext>
                </a:extLst>
              </a:tr>
              <a:tr h="516652">
                <a:tc>
                  <a:txBody>
                    <a:bodyPr/>
                    <a:lstStyle/>
                    <a:p>
                      <a:pPr algn="l"/>
                      <a:r>
                        <a:rPr lang="fr-CA" sz="1200" b="1" cap="all" spc="-50" baseline="0">
                          <a:solidFill>
                            <a:schemeClr val="accent1"/>
                          </a:solidFill>
                        </a:rPr>
                        <a:t>année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err="1">
                          <a:solidFill>
                            <a:schemeClr val="tx1"/>
                          </a:solidFill>
                        </a:rPr>
                        <a:t>Reer</a:t>
                      </a:r>
                      <a:r>
                        <a:rPr lang="fr-CA" sz="1200" b="1" cap="all" spc="-100" baseline="0">
                          <a:solidFill>
                            <a:schemeClr val="tx1"/>
                          </a:solidFill>
                        </a:rPr>
                        <a:t>+       au fonds</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a:solidFill>
                            <a:schemeClr val="tx1"/>
                          </a:solidFill>
                        </a:rPr>
                        <a:t>crédit</a:t>
                      </a:r>
                      <a:r>
                        <a:rPr lang="fr-CA" sz="1200" b="1" cap="all" spc="-100" baseline="30000">
                          <a:solidFill>
                            <a:schemeClr val="tx1"/>
                          </a:solidFill>
                        </a:rPr>
                        <a:t>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a:solidFill>
                            <a:schemeClr val="tx1"/>
                          </a:solidFill>
                        </a:rPr>
                        <a:t>Déduction </a:t>
                      </a:r>
                      <a:r>
                        <a:rPr lang="fr-CA" sz="1200" b="1" cap="all" spc="-100" baseline="0" err="1">
                          <a:solidFill>
                            <a:schemeClr val="tx1"/>
                          </a:solidFill>
                        </a:rPr>
                        <a:t>reer</a:t>
                      </a:r>
                      <a:endParaRPr lang="fr-CA" sz="1200" b="1" cap="all" spc="-100" baseline="0">
                        <a:solidFill>
                          <a:schemeClr val="tx1"/>
                        </a:solidFill>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b="1" cap="all" spc="-100" baseline="0">
                          <a:solidFill>
                            <a:schemeClr val="tx1"/>
                          </a:solidFill>
                        </a:rPr>
                        <a:t>total</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54704215"/>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7</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1 855 $</a:t>
                      </a:r>
                      <a:endParaRPr kumimoji="0" lang="fr-CA" sz="1100" b="0" i="0" u="none" strike="noStrike" kern="1200" cap="none" spc="0" normalizeH="0" baseline="30000" noProof="0">
                        <a:ln>
                          <a:noFill/>
                        </a:ln>
                        <a:solidFill>
                          <a:schemeClr val="tx1"/>
                        </a:solidFill>
                        <a:effectLst/>
                        <a:uLnTx/>
                        <a:uFillTx/>
                        <a:latin typeface="Arial" panose="020B0604020202020204"/>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2E6F9"/>
                    </a:solidFill>
                  </a:tcPr>
                </a:tc>
                <a:extLst>
                  <a:ext uri="{0D108BD9-81ED-4DB2-BD59-A6C34878D82A}">
                    <a16:rowId xmlns:a16="http://schemas.microsoft.com/office/drawing/2014/main" val="4195992208"/>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8</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39237071"/>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9</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30363101"/>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10</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0452010"/>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11</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4174886"/>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12</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1 645 $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81408714"/>
                  </a:ext>
                </a:extLst>
              </a:tr>
              <a:tr h="273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all" spc="0" normalizeH="0" baseline="0" noProof="0">
                          <a:ln>
                            <a:noFill/>
                          </a:ln>
                          <a:solidFill>
                            <a:schemeClr val="tx1"/>
                          </a:solidFill>
                          <a:effectLst/>
                          <a:uLnTx/>
                          <a:uFillTx/>
                          <a:latin typeface="Arial" panose="020B0604020202020204"/>
                          <a:ea typeface="+mn-ea"/>
                          <a:cs typeface="+mn-cs"/>
                        </a:rPr>
                        <a:t>13</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1 500 $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chemeClr val="tx1"/>
                          </a:solidFill>
                          <a:effectLst/>
                          <a:uLnTx/>
                          <a:uFillTx/>
                          <a:latin typeface="+mn-lt"/>
                          <a:ea typeface="+mn-ea"/>
                          <a:cs typeface="+mn-cs"/>
                        </a:rPr>
                        <a:t>1 855 $</a:t>
                      </a:r>
                      <a:endParaRPr kumimoji="0" lang="fr-CA" sz="1100" b="0" i="0" u="none" strike="noStrike" kern="1200" cap="none" spc="0" normalizeH="0" baseline="30000" noProof="0">
                        <a:ln>
                          <a:noFill/>
                        </a:ln>
                        <a:solidFill>
                          <a:schemeClr val="tx1"/>
                        </a:solidFill>
                        <a:effectLst/>
                        <a:uLnTx/>
                        <a:uFillTx/>
                        <a:latin typeface="+mn-lt"/>
                        <a:ea typeface="+mn-ea"/>
                        <a:cs typeface="+mn-cs"/>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3 355 $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srgbClr val="000000"/>
                          </a:solidFill>
                          <a:effectLst/>
                          <a:uLnTx/>
                          <a:uFillTx/>
                          <a:latin typeface="Arial" panose="020B0604020202020204"/>
                          <a:ea typeface="+mn-ea"/>
                          <a:cs typeface="+mn-cs"/>
                        </a:rPr>
                        <a:t>1645</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34564286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all" spc="0" normalizeH="0" baseline="0" noProof="0">
                          <a:ln>
                            <a:noFill/>
                          </a:ln>
                          <a:solidFill>
                            <a:schemeClr val="tx1"/>
                          </a:solidFill>
                          <a:effectLst/>
                          <a:uLnTx/>
                          <a:uFillTx/>
                          <a:latin typeface="Arial" panose="020B0604020202020204"/>
                          <a:ea typeface="+mn-ea"/>
                          <a:cs typeface="+mn-cs"/>
                        </a:rPr>
                        <a:t>TOTAL</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bg1"/>
                          </a:solidFill>
                          <a:effectLst/>
                          <a:uLnTx/>
                          <a:uFillTx/>
                          <a:latin typeface="Arial" panose="020B0604020202020204"/>
                          <a:ea typeface="+mn-ea"/>
                          <a:cs typeface="+mn-cs"/>
                        </a:rPr>
                        <a:t>65 000 $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CB57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a:ea typeface="+mn-ea"/>
                          <a:cs typeface="+mn-cs"/>
                        </a:rPr>
                        <a:t>19 600 $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a:ea typeface="+mn-ea"/>
                          <a:cs typeface="+mn-cs"/>
                        </a:rPr>
                        <a:t>24 115 $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tx1"/>
                          </a:solidFill>
                          <a:effectLst/>
                          <a:uLnTx/>
                          <a:uFillTx/>
                          <a:latin typeface="Arial" panose="020B0604020202020204"/>
                          <a:ea typeface="+mn-ea"/>
                          <a:cs typeface="+mn-cs"/>
                        </a:rPr>
                        <a:t>43 615 $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chemeClr val="bg1"/>
                          </a:solidFill>
                          <a:effectLst/>
                          <a:uLnTx/>
                          <a:uFillTx/>
                          <a:latin typeface="Arial" panose="020B0604020202020204"/>
                          <a:ea typeface="+mn-ea"/>
                          <a:cs typeface="+mn-cs"/>
                        </a:rPr>
                        <a:t>21 385 $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C80DE"/>
                    </a:solidFill>
                  </a:tcPr>
                </a:tc>
                <a:extLst>
                  <a:ext uri="{0D108BD9-81ED-4DB2-BD59-A6C34878D82A}">
                    <a16:rowId xmlns:a16="http://schemas.microsoft.com/office/drawing/2014/main" val="4208801447"/>
                  </a:ext>
                </a:extLst>
              </a:tr>
            </a:tbl>
          </a:graphicData>
        </a:graphic>
      </p:graphicFrame>
      <p:sp>
        <p:nvSpPr>
          <p:cNvPr id="6" name="ZoneTexte 5">
            <a:extLst>
              <a:ext uri="{FF2B5EF4-FFF2-40B4-BE49-F238E27FC236}">
                <a16:creationId xmlns:a16="http://schemas.microsoft.com/office/drawing/2014/main" id="{CC5FC0CA-A6C8-BF1B-2C4E-E4FEC153853A}"/>
              </a:ext>
            </a:extLst>
          </p:cNvPr>
          <p:cNvSpPr txBox="1"/>
          <p:nvPr>
            <p:custDataLst>
              <p:tags r:id="rId5"/>
            </p:custDataLst>
          </p:nvPr>
        </p:nvSpPr>
        <p:spPr>
          <a:xfrm>
            <a:off x="335279" y="4629106"/>
            <a:ext cx="5440086" cy="584775"/>
          </a:xfrm>
          <a:prstGeom prst="rect">
            <a:avLst/>
          </a:prstGeom>
          <a:solidFill>
            <a:srgbClr val="9FD2D9"/>
          </a:solidFill>
        </p:spPr>
        <p:txBody>
          <a:bodyPr wrap="square" rtlCol="0">
            <a:spAutoFit/>
          </a:bodyPr>
          <a:lstStyle/>
          <a:p>
            <a:pPr algn="ctr">
              <a:spcBef>
                <a:spcPts val="1000"/>
              </a:spcBef>
            </a:pPr>
            <a:r>
              <a:rPr lang="fr-CA" sz="1600" b="1">
                <a:latin typeface="Arial" panose="020B0604020202020204" pitchFamily="34" charset="0"/>
                <a:cs typeface="Arial" panose="020B0604020202020204" pitchFamily="34" charset="0"/>
              </a:rPr>
              <a:t>Accumulation de 30 000 $ sur 6 ans : un déboursé total d’environ 11 515 $</a:t>
            </a:r>
          </a:p>
        </p:txBody>
      </p:sp>
      <p:sp>
        <p:nvSpPr>
          <p:cNvPr id="7" name="ZoneTexte 6">
            <a:extLst>
              <a:ext uri="{FF2B5EF4-FFF2-40B4-BE49-F238E27FC236}">
                <a16:creationId xmlns:a16="http://schemas.microsoft.com/office/drawing/2014/main" id="{0C074E39-1EAE-D0A5-9A05-358B77FB54F7}"/>
              </a:ext>
            </a:extLst>
          </p:cNvPr>
          <p:cNvSpPr txBox="1"/>
          <p:nvPr>
            <p:custDataLst>
              <p:tags r:id="rId6"/>
            </p:custDataLst>
          </p:nvPr>
        </p:nvSpPr>
        <p:spPr>
          <a:xfrm>
            <a:off x="6196702" y="4625233"/>
            <a:ext cx="5440086" cy="584775"/>
          </a:xfrm>
          <a:prstGeom prst="rect">
            <a:avLst/>
          </a:prstGeom>
          <a:solidFill>
            <a:srgbClr val="9FD2D9"/>
          </a:solidFill>
        </p:spPr>
        <p:txBody>
          <a:bodyPr wrap="square" lIns="91440" tIns="45720" rIns="91440" bIns="45720" rtlCol="0" anchor="t">
            <a:spAutoFit/>
          </a:bodyPr>
          <a:lstStyle/>
          <a:p>
            <a:pPr algn="ctr">
              <a:spcBef>
                <a:spcPts val="1000"/>
              </a:spcBef>
            </a:pPr>
            <a:r>
              <a:rPr lang="fr-CA" sz="1600" b="1">
                <a:latin typeface="Arial"/>
                <a:cs typeface="Arial"/>
              </a:rPr>
              <a:t>Accumulation de 65 000 $ sur 13 ans : un déboursé total d’environ 21 385 $</a:t>
            </a:r>
          </a:p>
        </p:txBody>
      </p:sp>
      <p:sp>
        <p:nvSpPr>
          <p:cNvPr id="9" name="ZoneTexte 8">
            <a:extLst>
              <a:ext uri="{FF2B5EF4-FFF2-40B4-BE49-F238E27FC236}">
                <a16:creationId xmlns:a16="http://schemas.microsoft.com/office/drawing/2014/main" id="{40944F77-BD99-4CEA-C90F-46BC240B7CA9}"/>
              </a:ext>
            </a:extLst>
          </p:cNvPr>
          <p:cNvSpPr txBox="1"/>
          <p:nvPr>
            <p:custDataLst>
              <p:tags r:id="rId7"/>
            </p:custDataLst>
          </p:nvPr>
        </p:nvSpPr>
        <p:spPr>
          <a:xfrm>
            <a:off x="1907994" y="5597836"/>
            <a:ext cx="9628092" cy="959237"/>
          </a:xfrm>
          <a:prstGeom prst="rect">
            <a:avLst/>
          </a:prstGeom>
          <a:noFill/>
        </p:spPr>
        <p:txBody>
          <a:bodyPr wrap="square" rtlCol="0">
            <a:spAutoFit/>
          </a:bodyPr>
          <a:lstStyle/>
          <a:p>
            <a:r>
              <a:rPr lang="fr-CA" sz="800" baseline="30000">
                <a:effectLst/>
                <a:latin typeface="Arial" panose="020B0604020202020204" pitchFamily="34" charset="0"/>
                <a:ea typeface="Calibri" panose="020F0502020204030204" pitchFamily="34" charset="0"/>
                <a:cs typeface="Arial" panose="020B0604020202020204" pitchFamily="34" charset="0"/>
              </a:rPr>
              <a:t>1</a:t>
            </a:r>
            <a:r>
              <a:rPr lang="fr-CA" sz="800">
                <a:effectLst/>
                <a:latin typeface="Arial" panose="020B0604020202020204" pitchFamily="34" charset="0"/>
                <a:ea typeface="Calibri" panose="020F0502020204030204" pitchFamily="34" charset="0"/>
                <a:cs typeface="Arial" panose="020B0604020202020204" pitchFamily="34" charset="0"/>
              </a:rPr>
              <a:t>Les crédits d'impôt accordés aux actionnaires du Fonds de solidarité FTQ sont de 15 % au Québec et de 15 % au fédéral. Ils sont limités à 1 500 $ par année fiscale, ce qui correspond à l’achat d’actions du Fonds de solidarité FTQ d’un montant de 5 000 $. </a:t>
            </a:r>
          </a:p>
          <a:p>
            <a:r>
              <a:rPr lang="fr-CA" sz="800">
                <a:effectLst/>
                <a:latin typeface="Arial" panose="020B0604020202020204" pitchFamily="34" charset="0"/>
                <a:ea typeface="Calibri" panose="020F0502020204030204" pitchFamily="34" charset="0"/>
                <a:cs typeface="Arial" panose="020B0604020202020204" pitchFamily="34" charset="0"/>
              </a:rPr>
              <a:t> </a:t>
            </a:r>
          </a:p>
          <a:p>
            <a:r>
              <a:rPr lang="fr-CA" sz="800">
                <a:effectLst/>
                <a:latin typeface="Arial" panose="020B0604020202020204" pitchFamily="34" charset="0"/>
                <a:ea typeface="Calibri" panose="020F0502020204030204" pitchFamily="34" charset="0"/>
                <a:cs typeface="Arial" panose="020B0604020202020204" pitchFamily="34" charset="0"/>
              </a:rPr>
              <a:t>Exemple basé sur l’année d’imposition 2024, pour une personne avec un revenu annuel imposable entre 55 868</a:t>
            </a:r>
            <a:r>
              <a:rPr lang="fr-CA" sz="800">
                <a:latin typeface="Arial" panose="020B0604020202020204" pitchFamily="34" charset="0"/>
                <a:ea typeface="Calibri" panose="020F0502020204030204" pitchFamily="34" charset="0"/>
                <a:cs typeface="Arial" panose="020B0604020202020204" pitchFamily="34" charset="0"/>
              </a:rPr>
              <a:t> $ à 103 545 $</a:t>
            </a:r>
            <a:r>
              <a:rPr lang="fr-CA" sz="800">
                <a:effectLst/>
                <a:latin typeface="Arial" panose="020B0604020202020204" pitchFamily="34" charset="0"/>
                <a:ea typeface="Calibri" panose="020F0502020204030204" pitchFamily="34" charset="0"/>
                <a:cs typeface="Arial" panose="020B0604020202020204" pitchFamily="34" charset="0"/>
              </a:rPr>
              <a:t>, ayant un taux d’imposition marginal de 36,1 %. Les montants calculés sont des estimations qui peuvent varier selon votre situation fiscale.</a:t>
            </a:r>
          </a:p>
          <a:p>
            <a:pPr algn="l">
              <a:spcBef>
                <a:spcPts val="1000"/>
              </a:spcBef>
            </a:pPr>
            <a:endParaRPr lang="fr-CA" sz="80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4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0ABE08-B6EE-9DB2-FDBB-5F2A8B5320DA}"/>
              </a:ext>
            </a:extLst>
          </p:cNvPr>
          <p:cNvSpPr/>
          <p:nvPr/>
        </p:nvSpPr>
        <p:spPr>
          <a:xfrm>
            <a:off x="3086011" y="1544908"/>
            <a:ext cx="3033001" cy="3711218"/>
          </a:xfrm>
          <a:prstGeom prst="rect">
            <a:avLst/>
          </a:prstGeom>
          <a:solidFill>
            <a:srgbClr val="C0F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7384A4-AB9C-0646-175F-6EBE66A1013A}"/>
              </a:ext>
            </a:extLst>
          </p:cNvPr>
          <p:cNvSpPr/>
          <p:nvPr/>
        </p:nvSpPr>
        <p:spPr>
          <a:xfrm>
            <a:off x="6115052" y="1544908"/>
            <a:ext cx="3033001" cy="3711218"/>
          </a:xfrm>
          <a:prstGeom prst="rect">
            <a:avLst/>
          </a:prstGeom>
          <a:solidFill>
            <a:srgbClr val="21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C197A4-CFD1-0368-1970-1F7D53947F62}"/>
              </a:ext>
            </a:extLst>
          </p:cNvPr>
          <p:cNvSpPr/>
          <p:nvPr/>
        </p:nvSpPr>
        <p:spPr>
          <a:xfrm>
            <a:off x="9144002" y="1544908"/>
            <a:ext cx="3047998" cy="3711218"/>
          </a:xfrm>
          <a:prstGeom prst="rect">
            <a:avLst/>
          </a:prstGeom>
          <a:solidFill>
            <a:srgbClr val="00A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040E65-EA1A-3A07-8A4D-74186FA222B6}"/>
              </a:ext>
            </a:extLst>
          </p:cNvPr>
          <p:cNvSpPr/>
          <p:nvPr/>
        </p:nvSpPr>
        <p:spPr>
          <a:xfrm>
            <a:off x="0" y="1544908"/>
            <a:ext cx="3086011" cy="3711217"/>
          </a:xfrm>
          <a:prstGeom prst="rect">
            <a:avLst/>
          </a:prstGeom>
          <a:solidFill>
            <a:srgbClr val="5BB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exte 1">
            <a:extLst>
              <a:ext uri="{FF2B5EF4-FFF2-40B4-BE49-F238E27FC236}">
                <a16:creationId xmlns:a16="http://schemas.microsoft.com/office/drawing/2014/main" id="{3848731C-105C-4689-A50E-5646248CA8F9}"/>
              </a:ext>
            </a:extLst>
          </p:cNvPr>
          <p:cNvSpPr>
            <a:spLocks noGrp="1"/>
          </p:cNvSpPr>
          <p:nvPr>
            <p:ph type="body" sz="quarter" idx="20"/>
          </p:nvPr>
        </p:nvSpPr>
        <p:spPr>
          <a:xfrm>
            <a:off x="313013" y="442177"/>
            <a:ext cx="10475349" cy="808316"/>
          </a:xfrm>
        </p:spPr>
        <p:txBody>
          <a:bodyPr/>
          <a:lstStyle/>
          <a:p>
            <a:r>
              <a:rPr lang="en-US" sz="3200">
                <a:latin typeface="Roboto" panose="02000000000000000000" pitchFamily="2" charset="0"/>
                <a:ea typeface="Roboto" panose="02000000000000000000" pitchFamily="2" charset="0"/>
                <a:cs typeface="Roboto" panose="02000000000000000000" pitchFamily="2" charset="0"/>
              </a:rPr>
              <a:t>JEU-QUESTIONNAIRE</a:t>
            </a:r>
          </a:p>
        </p:txBody>
      </p:sp>
      <p:sp>
        <p:nvSpPr>
          <p:cNvPr id="6" name="Forme libre : forme 5">
            <a:extLst>
              <a:ext uri="{FF2B5EF4-FFF2-40B4-BE49-F238E27FC236}">
                <a16:creationId xmlns:a16="http://schemas.microsoft.com/office/drawing/2014/main" id="{67768BED-B7F2-4960-9770-A64EA1B6101C}"/>
              </a:ext>
            </a:extLst>
          </p:cNvPr>
          <p:cNvSpPr/>
          <p:nvPr/>
        </p:nvSpPr>
        <p:spPr>
          <a:xfrm>
            <a:off x="3376662" y="3267952"/>
            <a:ext cx="2414435" cy="1656254"/>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a:solidFill>
                  <a:schemeClr val="tx1"/>
                </a:solidFill>
                <a:latin typeface="Arial" panose="020B0604020202020204" pitchFamily="34" charset="0"/>
                <a:ea typeface="Verdana" panose="020B0604030504040204" pitchFamily="34" charset="0"/>
                <a:cs typeface="Arial" panose="020B0604020202020204" pitchFamily="34" charset="0"/>
              </a:rPr>
              <a:t>Combien de Canadiens n’ont pas de plan financier?</a:t>
            </a:r>
          </a:p>
        </p:txBody>
      </p:sp>
      <p:sp>
        <p:nvSpPr>
          <p:cNvPr id="7" name="Forme libre : forme 6">
            <a:extLst>
              <a:ext uri="{FF2B5EF4-FFF2-40B4-BE49-F238E27FC236}">
                <a16:creationId xmlns:a16="http://schemas.microsoft.com/office/drawing/2014/main" id="{0CE5DE4C-4DF8-498E-ACB0-705EEBDE706F}"/>
              </a:ext>
            </a:extLst>
          </p:cNvPr>
          <p:cNvSpPr/>
          <p:nvPr/>
        </p:nvSpPr>
        <p:spPr>
          <a:xfrm>
            <a:off x="6331936" y="3256066"/>
            <a:ext cx="2382890" cy="1656254"/>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a:solidFill>
                  <a:schemeClr val="tx1"/>
                </a:solidFill>
                <a:latin typeface="Arial" panose="020B0604020202020204" pitchFamily="34" charset="0"/>
                <a:ea typeface="Verdana" panose="020B0604030504040204" pitchFamily="34" charset="0"/>
                <a:cs typeface="Arial" panose="020B0604020202020204" pitchFamily="34" charset="0"/>
              </a:rPr>
              <a:t>Combien voudraient payer moins d’impôt ?</a:t>
            </a:r>
          </a:p>
        </p:txBody>
      </p:sp>
      <p:sp>
        <p:nvSpPr>
          <p:cNvPr id="23" name="Forme libre : forme 40">
            <a:extLst>
              <a:ext uri="{FF2B5EF4-FFF2-40B4-BE49-F238E27FC236}">
                <a16:creationId xmlns:a16="http://schemas.microsoft.com/office/drawing/2014/main" id="{89AB6715-9FF7-4DF4-A856-FDBDB582B5B4}"/>
              </a:ext>
            </a:extLst>
          </p:cNvPr>
          <p:cNvSpPr/>
          <p:nvPr/>
        </p:nvSpPr>
        <p:spPr>
          <a:xfrm>
            <a:off x="310282" y="3804365"/>
            <a:ext cx="2124642" cy="1451760"/>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r>
              <a:rPr lang="fr-CA" sz="4000" b="1" dirty="0">
                <a:solidFill>
                  <a:srgbClr val="002226"/>
                </a:solidFill>
                <a:latin typeface="Roboto" panose="02000000000000000000" pitchFamily="2" charset="0"/>
                <a:ea typeface="Roboto" panose="02000000000000000000" pitchFamily="2" charset="0"/>
                <a:cs typeface="Roboto" panose="02000000000000000000" pitchFamily="2" charset="0"/>
              </a:rPr>
              <a:t>50 %</a:t>
            </a:r>
            <a:r>
              <a:rPr lang="fr-CA" sz="2000" b="1" dirty="0">
                <a:solidFill>
                  <a:srgbClr val="002226"/>
                </a:solidFill>
                <a:latin typeface="Verdana"/>
                <a:ea typeface="Verdana"/>
                <a:cs typeface="Arial"/>
              </a:rPr>
              <a:t> </a:t>
            </a:r>
            <a:endParaRPr lang="fr-CA" sz="2000" b="1" dirty="0">
              <a:solidFill>
                <a:srgbClr val="002226"/>
              </a:solidFill>
              <a:latin typeface="Verdana" panose="020B0604030504040204" pitchFamily="34" charset="0"/>
              <a:ea typeface="Verdana" panose="020B0604030504040204" pitchFamily="34" charset="0"/>
              <a:cs typeface="Arial"/>
            </a:endParaRPr>
          </a:p>
          <a:p>
            <a:pPr defTabSz="666734"/>
            <a:r>
              <a:rPr lang="fr-CA" sz="1400" dirty="0">
                <a:solidFill>
                  <a:schemeClr val="tx1"/>
                </a:solidFill>
                <a:latin typeface="Arial"/>
                <a:ea typeface="Verdana"/>
                <a:cs typeface="Arial"/>
              </a:rPr>
              <a:t>des Québécois </a:t>
            </a:r>
            <a:endParaRPr lang="fr-FR" sz="1400" dirty="0">
              <a:solidFill>
                <a:schemeClr val="tx1"/>
              </a:solidFill>
              <a:latin typeface="Arial"/>
              <a:ea typeface="Verdana"/>
              <a:cs typeface="Arial"/>
            </a:endParaRPr>
          </a:p>
          <a:p>
            <a:pPr defTabSz="666734"/>
            <a:r>
              <a:rPr lang="fr-CA" sz="1400" dirty="0">
                <a:solidFill>
                  <a:schemeClr val="tx1"/>
                </a:solidFill>
                <a:latin typeface="Arial"/>
                <a:ea typeface="Verdana"/>
                <a:cs typeface="Arial"/>
              </a:rPr>
              <a:t>détiennent un REER</a:t>
            </a:r>
            <a:r>
              <a:rPr lang="fr-CA" sz="1400" baseline="30000" dirty="0">
                <a:solidFill>
                  <a:schemeClr val="tx1"/>
                </a:solidFill>
                <a:latin typeface="Arial"/>
                <a:ea typeface="Verdana"/>
                <a:cs typeface="Arial"/>
              </a:rPr>
              <a:t>1</a:t>
            </a:r>
            <a:r>
              <a:rPr lang="fr-CA" sz="1400" dirty="0">
                <a:solidFill>
                  <a:schemeClr val="tx1"/>
                </a:solidFill>
                <a:latin typeface="Arial"/>
                <a:ea typeface="Verdana"/>
                <a:cs typeface="Arial"/>
              </a:rPr>
              <a:t>.</a:t>
            </a:r>
            <a:endParaRPr lang="fr-FR" sz="1400" dirty="0">
              <a:solidFill>
                <a:schemeClr val="tx1"/>
              </a:solidFill>
              <a:latin typeface="Arial"/>
              <a:ea typeface="Verdana"/>
              <a:cs typeface="Arial"/>
            </a:endParaRPr>
          </a:p>
        </p:txBody>
      </p:sp>
      <p:sp>
        <p:nvSpPr>
          <p:cNvPr id="24" name="Forme libre : forme 42">
            <a:extLst>
              <a:ext uri="{FF2B5EF4-FFF2-40B4-BE49-F238E27FC236}">
                <a16:creationId xmlns:a16="http://schemas.microsoft.com/office/drawing/2014/main" id="{F8144E42-C6C4-4089-9FD8-CA5508A4F05A}"/>
              </a:ext>
            </a:extLst>
          </p:cNvPr>
          <p:cNvSpPr/>
          <p:nvPr/>
        </p:nvSpPr>
        <p:spPr>
          <a:xfrm>
            <a:off x="3376662" y="3773531"/>
            <a:ext cx="2414435"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r>
              <a:rPr lang="fr-CA" sz="4000" b="1">
                <a:solidFill>
                  <a:srgbClr val="002226"/>
                </a:solidFill>
                <a:latin typeface="Roboto Condensed" panose="02000000000000000000" pitchFamily="2" charset="0"/>
                <a:ea typeface="Roboto Condensed" panose="02000000000000000000" pitchFamily="2" charset="0"/>
                <a:cs typeface="Roboto Condensed" panose="02000000000000000000" pitchFamily="2" charset="0"/>
              </a:rPr>
              <a:t>90 %</a:t>
            </a:r>
          </a:p>
          <a:p>
            <a:r>
              <a:rPr lang="fr-CA" sz="1400">
                <a:solidFill>
                  <a:schemeClr val="tx1"/>
                </a:solidFill>
                <a:latin typeface="Arial" panose="020B0604020202020204" pitchFamily="34" charset="0"/>
                <a:ea typeface="Verdana" panose="020B0604030504040204" pitchFamily="34" charset="0"/>
                <a:cs typeface="Arial" panose="020B0604020202020204" pitchFamily="34" charset="0"/>
              </a:rPr>
              <a:t>des Canadiens n’ont pas </a:t>
            </a:r>
            <a:br>
              <a:rPr lang="fr-CA" sz="1400">
                <a:solidFill>
                  <a:schemeClr val="tx1"/>
                </a:solidFill>
                <a:latin typeface="Arial" panose="020B0604020202020204" pitchFamily="34" charset="0"/>
                <a:ea typeface="Verdana" panose="020B0604030504040204" pitchFamily="34" charset="0"/>
                <a:cs typeface="Arial" panose="020B0604020202020204" pitchFamily="34" charset="0"/>
              </a:rPr>
            </a:br>
            <a:r>
              <a:rPr lang="fr-CA" sz="1400">
                <a:solidFill>
                  <a:schemeClr val="tx1"/>
                </a:solidFill>
                <a:latin typeface="Arial" panose="020B0604020202020204" pitchFamily="34" charset="0"/>
                <a:ea typeface="Verdana" panose="020B0604030504040204" pitchFamily="34" charset="0"/>
                <a:cs typeface="Arial" panose="020B0604020202020204" pitchFamily="34" charset="0"/>
              </a:rPr>
              <a:t>de plan financier</a:t>
            </a:r>
            <a:r>
              <a:rPr lang="fr-CA" sz="1400" baseline="30000">
                <a:solidFill>
                  <a:schemeClr val="tx1"/>
                </a:solidFill>
                <a:latin typeface="Arial" panose="020B0604020202020204" pitchFamily="34" charset="0"/>
                <a:ea typeface="Verdana" panose="020B0604030504040204" pitchFamily="34" charset="0"/>
                <a:cs typeface="Arial" panose="020B0604020202020204" pitchFamily="34" charset="0"/>
              </a:rPr>
              <a:t>2</a:t>
            </a:r>
            <a:r>
              <a:rPr lang="fr-CA" sz="140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fr-CA" sz="1400" baseline="3000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25" name="Forme libre : forme 43">
            <a:extLst>
              <a:ext uri="{FF2B5EF4-FFF2-40B4-BE49-F238E27FC236}">
                <a16:creationId xmlns:a16="http://schemas.microsoft.com/office/drawing/2014/main" id="{B937F425-D9B7-445C-A49C-618DDE7B23D6}"/>
              </a:ext>
            </a:extLst>
          </p:cNvPr>
          <p:cNvSpPr/>
          <p:nvPr/>
        </p:nvSpPr>
        <p:spPr>
          <a:xfrm>
            <a:off x="6316333" y="3795426"/>
            <a:ext cx="2302433"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r>
              <a:rPr lang="fr-CA" sz="4000" b="1">
                <a:solidFill>
                  <a:srgbClr val="002226"/>
                </a:solidFill>
                <a:latin typeface="Roboto" panose="02000000000000000000" pitchFamily="2" charset="0"/>
                <a:ea typeface="Roboto" panose="02000000000000000000" pitchFamily="2" charset="0"/>
                <a:cs typeface="Roboto" panose="02000000000000000000" pitchFamily="2" charset="0"/>
              </a:rPr>
              <a:t>100 %</a:t>
            </a:r>
          </a:p>
          <a:p>
            <a:r>
              <a:rPr lang="fr-CA" sz="1400">
                <a:solidFill>
                  <a:schemeClr val="tx1"/>
                </a:solidFill>
                <a:latin typeface="Arial" panose="020B0604020202020204" pitchFamily="34" charset="0"/>
                <a:ea typeface="Verdana" panose="020B0604030504040204" pitchFamily="34" charset="0"/>
                <a:cs typeface="Arial" panose="020B0604020202020204" pitchFamily="34" charset="0"/>
              </a:rPr>
              <a:t>des Canadiens veulent payer moins d’impôt.</a:t>
            </a:r>
          </a:p>
        </p:txBody>
      </p:sp>
      <p:sp>
        <p:nvSpPr>
          <p:cNvPr id="26" name="Forme libre : forme 44">
            <a:extLst>
              <a:ext uri="{FF2B5EF4-FFF2-40B4-BE49-F238E27FC236}">
                <a16:creationId xmlns:a16="http://schemas.microsoft.com/office/drawing/2014/main" id="{852923B2-A263-4CB6-B234-38B054FF3961}"/>
              </a:ext>
            </a:extLst>
          </p:cNvPr>
          <p:cNvSpPr/>
          <p:nvPr/>
        </p:nvSpPr>
        <p:spPr>
          <a:xfrm>
            <a:off x="9359850" y="3796093"/>
            <a:ext cx="2234177" cy="1461052"/>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r>
              <a:rPr lang="fr-CA" sz="4000" b="1">
                <a:solidFill>
                  <a:srgbClr val="002226"/>
                </a:solidFill>
                <a:latin typeface="Roboto" panose="02000000000000000000" pitchFamily="2" charset="0"/>
                <a:ea typeface="Roboto" panose="02000000000000000000" pitchFamily="2" charset="0"/>
                <a:cs typeface="Roboto" panose="02000000000000000000" pitchFamily="2" charset="0"/>
              </a:rPr>
              <a:t>785 679</a:t>
            </a:r>
          </a:p>
          <a:p>
            <a:pPr defTabSz="666734"/>
            <a:r>
              <a:rPr lang="fr-CA" sz="1400">
                <a:solidFill>
                  <a:schemeClr val="tx1"/>
                </a:solidFill>
                <a:latin typeface="Arial"/>
                <a:ea typeface="Verdana"/>
                <a:cs typeface="Arial"/>
              </a:rPr>
              <a:t>actionnaires- épargnants</a:t>
            </a:r>
            <a:r>
              <a:rPr lang="fr-CA" sz="1400" baseline="30000">
                <a:solidFill>
                  <a:schemeClr val="tx1"/>
                </a:solidFill>
                <a:latin typeface="Arial"/>
                <a:ea typeface="Verdana"/>
                <a:cs typeface="Arial"/>
              </a:rPr>
              <a:t>3 </a:t>
            </a:r>
            <a:r>
              <a:rPr lang="fr-CA" sz="1400">
                <a:solidFill>
                  <a:schemeClr val="tx1"/>
                </a:solidFill>
                <a:latin typeface="Arial"/>
                <a:ea typeface="Verdana"/>
                <a:cs typeface="Arial"/>
              </a:rPr>
              <a:t>cotisent au Fonds.</a:t>
            </a:r>
          </a:p>
        </p:txBody>
      </p:sp>
      <p:sp>
        <p:nvSpPr>
          <p:cNvPr id="27" name="ZoneTexte 26">
            <a:extLst>
              <a:ext uri="{FF2B5EF4-FFF2-40B4-BE49-F238E27FC236}">
                <a16:creationId xmlns:a16="http://schemas.microsoft.com/office/drawing/2014/main" id="{3D1FBF1A-6546-44EC-813A-60635F2F0AD4}"/>
              </a:ext>
            </a:extLst>
          </p:cNvPr>
          <p:cNvSpPr txBox="1"/>
          <p:nvPr/>
        </p:nvSpPr>
        <p:spPr>
          <a:xfrm>
            <a:off x="313013" y="6071729"/>
            <a:ext cx="6463891" cy="507831"/>
          </a:xfrm>
          <a:prstGeom prst="rect">
            <a:avLst/>
          </a:prstGeom>
          <a:noFill/>
        </p:spPr>
        <p:txBody>
          <a:bodyPr wrap="square" lIns="91440" tIns="45720" rIns="91440" bIns="45720" rtlCol="0" anchor="t">
            <a:spAutoFit/>
          </a:bodyPr>
          <a:lstStyle/>
          <a:p>
            <a:r>
              <a:rPr lang="en-CA" sz="900" baseline="30000">
                <a:latin typeface="Arial" panose="020B0604020202020204" pitchFamily="34" charset="0"/>
                <a:ea typeface="Verdana"/>
                <a:cs typeface="Arial" panose="020B0604020202020204" pitchFamily="34" charset="0"/>
              </a:rPr>
              <a:t>1</a:t>
            </a:r>
            <a:r>
              <a:rPr lang="en-CA" sz="900">
                <a:latin typeface="Arial" panose="020B0604020202020204" pitchFamily="34" charset="0"/>
                <a:ea typeface="Verdana"/>
                <a:cs typeface="Arial" panose="020B0604020202020204" pitchFamily="34" charset="0"/>
              </a:rPr>
              <a:t> Au Québec, </a:t>
            </a:r>
            <a:r>
              <a:rPr lang="fr-CA" sz="900">
                <a:latin typeface="Arial" panose="020B0604020202020204" pitchFamily="34" charset="0"/>
                <a:ea typeface="Verdana"/>
                <a:cs typeface="Arial" panose="020B0604020202020204" pitchFamily="34" charset="0"/>
              </a:rPr>
              <a:t>selon</a:t>
            </a:r>
            <a:r>
              <a:rPr lang="en-CA" sz="900">
                <a:latin typeface="Arial" panose="020B0604020202020204" pitchFamily="34" charset="0"/>
                <a:ea typeface="Verdana"/>
                <a:cs typeface="Arial" panose="020B0604020202020204" pitchFamily="34" charset="0"/>
              </a:rPr>
              <a:t> un s</a:t>
            </a:r>
            <a:r>
              <a:rPr lang="fr-CA" sz="900" err="1">
                <a:latin typeface="Arial" panose="020B0604020202020204" pitchFamily="34" charset="0"/>
                <a:cs typeface="Arial" panose="020B0604020202020204" pitchFamily="34" charset="0"/>
              </a:rPr>
              <a:t>ondage</a:t>
            </a:r>
            <a:r>
              <a:rPr lang="fr-CA" sz="900">
                <a:latin typeface="Arial" panose="020B0604020202020204" pitchFamily="34" charset="0"/>
                <a:cs typeface="Arial" panose="020B0604020202020204" pitchFamily="34" charset="0"/>
              </a:rPr>
              <a:t> SOM, mai 2022, année d’imposition 2021.</a:t>
            </a:r>
          </a:p>
          <a:p>
            <a:r>
              <a:rPr lang="fr-CA" sz="900" baseline="30000">
                <a:latin typeface="Arial" panose="020B0604020202020204" pitchFamily="34" charset="0"/>
                <a:ea typeface="Verdana"/>
                <a:cs typeface="Arial" panose="020B0604020202020204" pitchFamily="34" charset="0"/>
              </a:rPr>
              <a:t>2</a:t>
            </a:r>
            <a:r>
              <a:rPr lang="fr-CA" sz="900">
                <a:latin typeface="Arial" panose="020B0604020202020204" pitchFamily="34" charset="0"/>
                <a:ea typeface="Verdana"/>
                <a:cs typeface="Arial" panose="020B0604020202020204" pitchFamily="34" charset="0"/>
              </a:rPr>
              <a:t> Sondage sur l’épargne-retraite de 2018 réalisé pour le compte de la CIBC.</a:t>
            </a:r>
          </a:p>
          <a:p>
            <a:r>
              <a:rPr lang="fr-CA" sz="900" baseline="30000">
                <a:latin typeface="Arial" panose="020B0604020202020204" pitchFamily="34" charset="0"/>
                <a:ea typeface="Verdana"/>
                <a:cs typeface="Arial" panose="020B0604020202020204" pitchFamily="34" charset="0"/>
              </a:rPr>
              <a:t>3</a:t>
            </a:r>
            <a:r>
              <a:rPr lang="fr-CA" sz="900">
                <a:latin typeface="Arial" panose="020B0604020202020204" pitchFamily="34" charset="0"/>
                <a:ea typeface="Verdana"/>
                <a:cs typeface="Arial" panose="020B0604020202020204" pitchFamily="34" charset="0"/>
              </a:rPr>
              <a:t> Au 31 mai 2024.</a:t>
            </a:r>
            <a:endParaRPr lang="en-CA" sz="900">
              <a:latin typeface="Arial" panose="020B0604020202020204" pitchFamily="34" charset="0"/>
              <a:ea typeface="Verdana"/>
              <a:cs typeface="Arial" panose="020B0604020202020204" pitchFamily="34" charset="0"/>
            </a:endParaRPr>
          </a:p>
        </p:txBody>
      </p:sp>
      <p:sp>
        <p:nvSpPr>
          <p:cNvPr id="28" name="Forme libre : forme 22">
            <a:extLst>
              <a:ext uri="{FF2B5EF4-FFF2-40B4-BE49-F238E27FC236}">
                <a16:creationId xmlns:a16="http://schemas.microsoft.com/office/drawing/2014/main" id="{2649C72C-033D-4F72-9C88-488F0857D152}"/>
              </a:ext>
            </a:extLst>
          </p:cNvPr>
          <p:cNvSpPr/>
          <p:nvPr/>
        </p:nvSpPr>
        <p:spPr>
          <a:xfrm>
            <a:off x="9350262" y="3253634"/>
            <a:ext cx="2661628" cy="808316"/>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a:solidFill>
                  <a:schemeClr val="tx1"/>
                </a:solidFill>
                <a:latin typeface="Arial" panose="020B0604020202020204" pitchFamily="34" charset="0"/>
                <a:ea typeface="Verdana" pitchFamily="34" charset="0"/>
                <a:cs typeface="Arial" panose="020B0604020202020204" pitchFamily="34" charset="0"/>
              </a:rPr>
              <a:t>Combien d’épargnants cotisent au Fonds de solidarité FTQ ?</a:t>
            </a:r>
          </a:p>
        </p:txBody>
      </p:sp>
      <p:sp>
        <p:nvSpPr>
          <p:cNvPr id="29" name="Forme libre : forme 28">
            <a:extLst>
              <a:ext uri="{FF2B5EF4-FFF2-40B4-BE49-F238E27FC236}">
                <a16:creationId xmlns:a16="http://schemas.microsoft.com/office/drawing/2014/main" id="{5F801852-D994-4290-9513-79EFD2D0D92A}"/>
              </a:ext>
            </a:extLst>
          </p:cNvPr>
          <p:cNvSpPr/>
          <p:nvPr>
            <p:custDataLst>
              <p:tags r:id="rId1"/>
            </p:custDataLst>
          </p:nvPr>
        </p:nvSpPr>
        <p:spPr>
          <a:xfrm>
            <a:off x="310282" y="3279618"/>
            <a:ext cx="2131704" cy="610421"/>
          </a:xfrm>
          <a:custGeom>
            <a:avLst/>
            <a:gdLst>
              <a:gd name="connsiteX0" fmla="*/ 0 w 1604253"/>
              <a:gd name="connsiteY0" fmla="*/ 160425 h 2643809"/>
              <a:gd name="connsiteX1" fmla="*/ 160425 w 1604253"/>
              <a:gd name="connsiteY1" fmla="*/ 0 h 2643809"/>
              <a:gd name="connsiteX2" fmla="*/ 1443828 w 1604253"/>
              <a:gd name="connsiteY2" fmla="*/ 0 h 2643809"/>
              <a:gd name="connsiteX3" fmla="*/ 1604253 w 1604253"/>
              <a:gd name="connsiteY3" fmla="*/ 160425 h 2643809"/>
              <a:gd name="connsiteX4" fmla="*/ 1604253 w 1604253"/>
              <a:gd name="connsiteY4" fmla="*/ 2483384 h 2643809"/>
              <a:gd name="connsiteX5" fmla="*/ 1443828 w 1604253"/>
              <a:gd name="connsiteY5" fmla="*/ 2643809 h 2643809"/>
              <a:gd name="connsiteX6" fmla="*/ 160425 w 1604253"/>
              <a:gd name="connsiteY6" fmla="*/ 2643809 h 2643809"/>
              <a:gd name="connsiteX7" fmla="*/ 0 w 1604253"/>
              <a:gd name="connsiteY7" fmla="*/ 2483384 h 2643809"/>
              <a:gd name="connsiteX8" fmla="*/ 0 w 1604253"/>
              <a:gd name="connsiteY8" fmla="*/ 160425 h 26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253" h="2643809">
                <a:moveTo>
                  <a:pt x="0" y="160425"/>
                </a:moveTo>
                <a:cubicBezTo>
                  <a:pt x="0" y="71825"/>
                  <a:pt x="71825" y="0"/>
                  <a:pt x="160425" y="0"/>
                </a:cubicBezTo>
                <a:lnTo>
                  <a:pt x="1443828" y="0"/>
                </a:lnTo>
                <a:cubicBezTo>
                  <a:pt x="1532428" y="0"/>
                  <a:pt x="1604253" y="71825"/>
                  <a:pt x="1604253" y="160425"/>
                </a:cubicBezTo>
                <a:lnTo>
                  <a:pt x="1604253" y="2483384"/>
                </a:lnTo>
                <a:cubicBezTo>
                  <a:pt x="1604253" y="2571984"/>
                  <a:pt x="1532428" y="2643809"/>
                  <a:pt x="1443828" y="2643809"/>
                </a:cubicBezTo>
                <a:lnTo>
                  <a:pt x="160425" y="2643809"/>
                </a:lnTo>
                <a:cubicBezTo>
                  <a:pt x="71825" y="2643809"/>
                  <a:pt x="0" y="2571984"/>
                  <a:pt x="0" y="2483384"/>
                </a:cubicBezTo>
                <a:lnTo>
                  <a:pt x="0" y="160425"/>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106680" bIns="635443" numCol="1" spcCol="1270" anchor="t" anchorCtr="0">
            <a:noAutofit/>
          </a:bodyPr>
          <a:lstStyle/>
          <a:p>
            <a:pPr defTabSz="666734">
              <a:lnSpc>
                <a:spcPct val="90000"/>
              </a:lnSpc>
            </a:pPr>
            <a:r>
              <a:rPr lang="fr-CA" sz="1400" dirty="0">
                <a:solidFill>
                  <a:schemeClr val="tx1"/>
                </a:solidFill>
                <a:latin typeface="Arial" panose="020B0604020202020204" pitchFamily="34" charset="0"/>
                <a:ea typeface="Verdana" panose="020B0604030504040204" pitchFamily="34" charset="0"/>
                <a:cs typeface="Arial" panose="020B0604020202020204" pitchFamily="34" charset="0"/>
              </a:rPr>
              <a:t>Combien de Québécois détiennent un REER ?</a:t>
            </a:r>
            <a:endParaRPr lang="fr-FR" sz="14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FF67949-6D04-57AE-CF12-5E9A48020538}"/>
              </a:ext>
            </a:extLst>
          </p:cNvPr>
          <p:cNvSpPr txBox="1"/>
          <p:nvPr/>
        </p:nvSpPr>
        <p:spPr>
          <a:xfrm>
            <a:off x="10174110" y="4833055"/>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1000"/>
              </a:spcBef>
            </a:pPr>
            <a:endParaRPr lang="fr-FR" sz="2000" err="1">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86C101E1-3526-CB39-8783-95483B8C2113}"/>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2</a:t>
            </a:fld>
            <a:endParaRPr lang="en-US" sz="1000" b="0">
              <a:solidFill>
                <a:schemeClr val="tx1"/>
              </a:solidFill>
              <a:latin typeface="Arial" panose="020B0604020202020204" pitchFamily="34" charset="0"/>
              <a:cs typeface="Arial" panose="020B0604020202020204" pitchFamily="34" charset="0"/>
            </a:endParaRPr>
          </a:p>
        </p:txBody>
      </p:sp>
      <p:pic>
        <p:nvPicPr>
          <p:cNvPr id="15" name="Image 1" descr="Une image contenant noir, obscurité&#10;&#10;Description générée automatiquement">
            <a:extLst>
              <a:ext uri="{FF2B5EF4-FFF2-40B4-BE49-F238E27FC236}">
                <a16:creationId xmlns:a16="http://schemas.microsoft.com/office/drawing/2014/main" id="{E4BC4D10-C67D-DA1E-F5B6-D4FA278DB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8147" y="1952240"/>
            <a:ext cx="2019679" cy="1051769"/>
          </a:xfrm>
          <a:prstGeom prst="rect">
            <a:avLst/>
          </a:prstGeom>
        </p:spPr>
      </p:pic>
      <p:pic>
        <p:nvPicPr>
          <p:cNvPr id="11" name="Image 7">
            <a:extLst>
              <a:ext uri="{FF2B5EF4-FFF2-40B4-BE49-F238E27FC236}">
                <a16:creationId xmlns:a16="http://schemas.microsoft.com/office/drawing/2014/main" id="{C62892CE-60C9-97AC-E683-98AD7A5CE8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3537" y="1808162"/>
            <a:ext cx="1339927" cy="1339927"/>
          </a:xfrm>
          <a:prstGeom prst="rect">
            <a:avLst/>
          </a:prstGeom>
        </p:spPr>
      </p:pic>
      <p:pic>
        <p:nvPicPr>
          <p:cNvPr id="16" name="Image 21">
            <a:extLst>
              <a:ext uri="{FF2B5EF4-FFF2-40B4-BE49-F238E27FC236}">
                <a16:creationId xmlns:a16="http://schemas.microsoft.com/office/drawing/2014/main" id="{F53A27CE-F84D-F5F1-EE21-4E97B68765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1936" y="1808163"/>
            <a:ext cx="1341460" cy="1341460"/>
          </a:xfrm>
          <a:prstGeom prst="rect">
            <a:avLst/>
          </a:prstGeom>
        </p:spPr>
      </p:pic>
      <p:pic>
        <p:nvPicPr>
          <p:cNvPr id="17" name="Image 3">
            <a:extLst>
              <a:ext uri="{FF2B5EF4-FFF2-40B4-BE49-F238E27FC236}">
                <a16:creationId xmlns:a16="http://schemas.microsoft.com/office/drawing/2014/main" id="{C70C0F3E-25A6-4EA4-1540-570914D9E5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143" y="1808162"/>
            <a:ext cx="1280487" cy="1280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67403D4-129E-E507-1A54-4AB76D6DDAFF}"/>
              </a:ext>
            </a:extLst>
          </p:cNvPr>
          <p:cNvSpPr/>
          <p:nvPr/>
        </p:nvSpPr>
        <p:spPr>
          <a:xfrm>
            <a:off x="0" y="2771567"/>
            <a:ext cx="6242052" cy="1266043"/>
          </a:xfrm>
          <a:prstGeom prst="rect">
            <a:avLst/>
          </a:prstGeom>
          <a:solidFill>
            <a:srgbClr val="C0F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0D8BC2-72C5-A52E-B011-980DA3565CFB}"/>
              </a:ext>
            </a:extLst>
          </p:cNvPr>
          <p:cNvSpPr/>
          <p:nvPr/>
        </p:nvSpPr>
        <p:spPr>
          <a:xfrm>
            <a:off x="0" y="4028867"/>
            <a:ext cx="6242052" cy="1266043"/>
          </a:xfrm>
          <a:prstGeom prst="rect">
            <a:avLst/>
          </a:prstGeom>
          <a:solidFill>
            <a:srgbClr val="218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9BEB4A7-B9B3-EA72-F339-BD2ADCFC5C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45765" y="0"/>
            <a:ext cx="6046235" cy="6858000"/>
          </a:xfrm>
          <a:prstGeom prst="rect">
            <a:avLst/>
          </a:prstGeom>
        </p:spPr>
      </p:pic>
      <p:sp>
        <p:nvSpPr>
          <p:cNvPr id="8" name="Rectangle 7">
            <a:extLst>
              <a:ext uri="{FF2B5EF4-FFF2-40B4-BE49-F238E27FC236}">
                <a16:creationId xmlns:a16="http://schemas.microsoft.com/office/drawing/2014/main" id="{0DFDDB74-A7D0-4EC2-BD88-9882F28C3B90}"/>
              </a:ext>
            </a:extLst>
          </p:cNvPr>
          <p:cNvSpPr/>
          <p:nvPr/>
        </p:nvSpPr>
        <p:spPr>
          <a:xfrm>
            <a:off x="334627" y="5613452"/>
            <a:ext cx="5737309" cy="954107"/>
          </a:xfrm>
          <a:prstGeom prst="rect">
            <a:avLst/>
          </a:prstGeom>
        </p:spPr>
        <p:txBody>
          <a:bodyPr wrap="square" lIns="91440" tIns="45720" rIns="91440" bIns="45720" anchor="t">
            <a:spAutoFit/>
          </a:bodyPr>
          <a:lstStyle/>
          <a:p>
            <a:r>
              <a:rPr lang="fr-CA" sz="800" baseline="30000">
                <a:latin typeface="Arial"/>
                <a:cs typeface="Arial"/>
              </a:rPr>
              <a:t>1</a:t>
            </a:r>
            <a:r>
              <a:rPr lang="fr-CA" sz="800">
                <a:latin typeface="Arial"/>
                <a:cs typeface="Arial"/>
              </a:rPr>
              <a:t> </a:t>
            </a:r>
            <a:r>
              <a:rPr lang="fr-CA" sz="800">
                <a:latin typeface="Arial"/>
                <a:ea typeface="+mn-lt"/>
                <a:cs typeface="Calibri"/>
              </a:rPr>
              <a:t>L'acquisition d'actions du Fonds de solidarité FTQ peut donner droit aux crédits d'impôt relatifs aux fonds de travailleurs. Les crédits d'impôt sont de 30 %, soit 15 % au Québec et 15 % au fédéral, et limités à un montant de 1 500 $ par année d’imposition, ce qui correspond à l’achat d’actions du Fonds de solidarité FTQ d’un montant de 5 000 $. Le gouvernement du Québec a annoncé le 1er mars 2024, par voie du Bulletin d’information 2024-3, que la législation fiscale sera modifiée pour reporter de trois ans la mesure prévoyant que seuls les particuliers dont le revenu imposable au Québec pour une année d’imposition donnée était inférieur au dernier palier d’imposition auraient accès aux crédits d’impôt. Veuillez noter que ce report pourrait être sujet à des modifications législatives. </a:t>
            </a:r>
          </a:p>
        </p:txBody>
      </p:sp>
      <p:sp>
        <p:nvSpPr>
          <p:cNvPr id="2" name="Espace réservé du texte 1">
            <a:extLst>
              <a:ext uri="{FF2B5EF4-FFF2-40B4-BE49-F238E27FC236}">
                <a16:creationId xmlns:a16="http://schemas.microsoft.com/office/drawing/2014/main" id="{CDAE9CF8-5A38-452E-9C49-823C1013486F}"/>
              </a:ext>
            </a:extLst>
          </p:cNvPr>
          <p:cNvSpPr>
            <a:spLocks noGrp="1"/>
          </p:cNvSpPr>
          <p:nvPr>
            <p:ph type="body" sz="quarter" idx="20"/>
          </p:nvPr>
        </p:nvSpPr>
        <p:spPr>
          <a:xfrm>
            <a:off x="304186" y="441325"/>
            <a:ext cx="10475349" cy="808316"/>
          </a:xfrm>
        </p:spPr>
        <p:txBody>
          <a:bodyPr/>
          <a:lstStyle/>
          <a:p>
            <a:r>
              <a:rPr lang="fr-CA" sz="3200">
                <a:latin typeface="Roboto" panose="02000000000000000000" pitchFamily="2" charset="0"/>
                <a:ea typeface="Roboto" panose="02000000000000000000" pitchFamily="2" charset="0"/>
                <a:cs typeface="Roboto" panose="02000000000000000000" pitchFamily="2" charset="0"/>
              </a:rPr>
              <a:t>LES MODALITÉS DU REER+</a:t>
            </a:r>
          </a:p>
        </p:txBody>
      </p:sp>
      <p:sp>
        <p:nvSpPr>
          <p:cNvPr id="10" name="Rectangle 9">
            <a:extLst>
              <a:ext uri="{FF2B5EF4-FFF2-40B4-BE49-F238E27FC236}">
                <a16:creationId xmlns:a16="http://schemas.microsoft.com/office/drawing/2014/main" id="{69FAEA0E-65D0-FC94-3B8C-500566992CA3}"/>
              </a:ext>
            </a:extLst>
          </p:cNvPr>
          <p:cNvSpPr/>
          <p:nvPr/>
        </p:nvSpPr>
        <p:spPr>
          <a:xfrm>
            <a:off x="0" y="1526967"/>
            <a:ext cx="6145765" cy="12660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E3F41E-F425-5ED0-A77B-0DF91A31CD53}"/>
              </a:ext>
            </a:extLst>
          </p:cNvPr>
          <p:cNvSpPr/>
          <p:nvPr>
            <p:custDataLst>
              <p:tags r:id="rId1"/>
            </p:custDataLst>
          </p:nvPr>
        </p:nvSpPr>
        <p:spPr>
          <a:xfrm>
            <a:off x="1374645" y="1951604"/>
            <a:ext cx="2762246" cy="53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algn="l" defTabSz="914400" rtl="0" eaLnBrk="1" fontAlgn="auto" latinLnBrk="0" hangingPunct="1">
              <a:lnSpc>
                <a:spcPts val="1980"/>
              </a:lnSpc>
              <a:spcBef>
                <a:spcPts val="900"/>
              </a:spcBef>
              <a:buClrTx/>
              <a:buSzTx/>
              <a:tabLst/>
              <a:defRPr/>
            </a:pPr>
            <a:r>
              <a:rPr lang="fr-CA" sz="2400" b="1">
                <a:solidFill>
                  <a:srgbClr val="000000"/>
                </a:solidFill>
                <a:latin typeface="Arial" panose="020B0604020202020204" pitchFamily="34" charset="0"/>
                <a:cs typeface="Arial" panose="020B0604020202020204" pitchFamily="34" charset="0"/>
              </a:rPr>
              <a:t>Maximum 1 500 $ </a:t>
            </a:r>
            <a:r>
              <a:rPr lang="fr-CA" sz="2000">
                <a:solidFill>
                  <a:srgbClr val="000000"/>
                </a:solidFill>
                <a:latin typeface="Arial" panose="020B0604020202020204" pitchFamily="34" charset="0"/>
                <a:cs typeface="Arial" panose="020B0604020202020204" pitchFamily="34" charset="0"/>
              </a:rPr>
              <a:t>de crédits d’impôt</a:t>
            </a:r>
            <a:r>
              <a:rPr lang="fr-CA" sz="2000" baseline="30000">
                <a:solidFill>
                  <a:srgbClr val="000000"/>
                </a:solidFill>
                <a:latin typeface="Arial" panose="020B0604020202020204" pitchFamily="34" charset="0"/>
                <a:cs typeface="Arial" panose="020B0604020202020204" pitchFamily="34" charset="0"/>
              </a:rPr>
              <a:t>1</a:t>
            </a:r>
          </a:p>
        </p:txBody>
      </p:sp>
      <p:sp>
        <p:nvSpPr>
          <p:cNvPr id="13" name="Rectangle 12">
            <a:extLst>
              <a:ext uri="{FF2B5EF4-FFF2-40B4-BE49-F238E27FC236}">
                <a16:creationId xmlns:a16="http://schemas.microsoft.com/office/drawing/2014/main" id="{45E0C36D-6E26-9427-0869-CDF627E4B1AA}"/>
              </a:ext>
            </a:extLst>
          </p:cNvPr>
          <p:cNvSpPr/>
          <p:nvPr>
            <p:custDataLst>
              <p:tags r:id="rId2"/>
            </p:custDataLst>
          </p:nvPr>
        </p:nvSpPr>
        <p:spPr>
          <a:xfrm>
            <a:off x="1402666" y="3308856"/>
            <a:ext cx="4693334" cy="39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algn="l" defTabSz="914400" rtl="0" eaLnBrk="1" fontAlgn="auto" latinLnBrk="0" hangingPunct="1">
              <a:lnSpc>
                <a:spcPts val="1980"/>
              </a:lnSpc>
              <a:spcBef>
                <a:spcPts val="900"/>
              </a:spcBef>
              <a:buClrTx/>
              <a:buSzTx/>
              <a:tabLst/>
              <a:defRPr/>
            </a:pPr>
            <a:r>
              <a:rPr lang="fr-CA" sz="2400" b="1">
                <a:solidFill>
                  <a:srgbClr val="000000"/>
                </a:solidFill>
                <a:latin typeface="Arial" panose="020B0604020202020204" pitchFamily="34" charset="0"/>
                <a:cs typeface="Arial" panose="020B0604020202020204" pitchFamily="34" charset="0"/>
              </a:rPr>
              <a:t>Aucun frais </a:t>
            </a:r>
            <a:r>
              <a:rPr lang="fr-CA" sz="2000">
                <a:solidFill>
                  <a:srgbClr val="000000"/>
                </a:solidFill>
                <a:latin typeface="Arial" panose="020B0604020202020204" pitchFamily="34" charset="0"/>
                <a:cs typeface="Arial" panose="020B0604020202020204" pitchFamily="34" charset="0"/>
              </a:rPr>
              <a:t>d’ouverture de compte</a:t>
            </a:r>
          </a:p>
        </p:txBody>
      </p:sp>
      <p:sp>
        <p:nvSpPr>
          <p:cNvPr id="14" name="Text Placeholder 3">
            <a:extLst>
              <a:ext uri="{FF2B5EF4-FFF2-40B4-BE49-F238E27FC236}">
                <a16:creationId xmlns:a16="http://schemas.microsoft.com/office/drawing/2014/main" id="{0FB630DD-D47C-0242-0B74-86CBEA088DE9}"/>
              </a:ext>
            </a:extLst>
          </p:cNvPr>
          <p:cNvSpPr txBox="1">
            <a:spLocks/>
          </p:cNvSpPr>
          <p:nvPr/>
        </p:nvSpPr>
        <p:spPr>
          <a:xfrm>
            <a:off x="402589" y="1838354"/>
            <a:ext cx="1281757" cy="72308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a:latin typeface="Roboto" panose="02000000000000000000" pitchFamily="2" charset="0"/>
                <a:ea typeface="Roboto" panose="02000000000000000000" pitchFamily="2" charset="0"/>
                <a:cs typeface="Roboto" panose="02000000000000000000" pitchFamily="2" charset="0"/>
              </a:rPr>
              <a:t>01</a:t>
            </a:r>
          </a:p>
        </p:txBody>
      </p:sp>
      <p:sp>
        <p:nvSpPr>
          <p:cNvPr id="15" name="Text Placeholder 3">
            <a:extLst>
              <a:ext uri="{FF2B5EF4-FFF2-40B4-BE49-F238E27FC236}">
                <a16:creationId xmlns:a16="http://schemas.microsoft.com/office/drawing/2014/main" id="{614040E3-16E6-1EE2-D2F8-B6A1FE13B9CC}"/>
              </a:ext>
            </a:extLst>
          </p:cNvPr>
          <p:cNvSpPr txBox="1">
            <a:spLocks/>
          </p:cNvSpPr>
          <p:nvPr/>
        </p:nvSpPr>
        <p:spPr>
          <a:xfrm>
            <a:off x="374013" y="3063826"/>
            <a:ext cx="1281757" cy="72308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a:latin typeface="Roboto" panose="02000000000000000000" pitchFamily="2" charset="0"/>
                <a:ea typeface="Roboto" panose="02000000000000000000" pitchFamily="2" charset="0"/>
                <a:cs typeface="Roboto" panose="02000000000000000000" pitchFamily="2" charset="0"/>
              </a:rPr>
              <a:t>02</a:t>
            </a:r>
          </a:p>
        </p:txBody>
      </p:sp>
      <p:sp>
        <p:nvSpPr>
          <p:cNvPr id="16" name="Text Placeholder 3">
            <a:extLst>
              <a:ext uri="{FF2B5EF4-FFF2-40B4-BE49-F238E27FC236}">
                <a16:creationId xmlns:a16="http://schemas.microsoft.com/office/drawing/2014/main" id="{7EA93DF6-E467-BC15-E1D9-B8C58D0CDCF9}"/>
              </a:ext>
            </a:extLst>
          </p:cNvPr>
          <p:cNvSpPr txBox="1">
            <a:spLocks/>
          </p:cNvSpPr>
          <p:nvPr/>
        </p:nvSpPr>
        <p:spPr>
          <a:xfrm>
            <a:off x="402589" y="4311409"/>
            <a:ext cx="1153213" cy="72308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a:latin typeface="Roboto" panose="02000000000000000000" pitchFamily="2" charset="0"/>
                <a:ea typeface="Roboto" panose="02000000000000000000" pitchFamily="2" charset="0"/>
                <a:cs typeface="Roboto" panose="02000000000000000000" pitchFamily="2" charset="0"/>
              </a:rPr>
              <a:t>03</a:t>
            </a:r>
          </a:p>
        </p:txBody>
      </p:sp>
      <p:pic>
        <p:nvPicPr>
          <p:cNvPr id="17" name="Picture 16" descr="A black triangle on a green background&#10;&#10;Description automatically generated">
            <a:extLst>
              <a:ext uri="{FF2B5EF4-FFF2-40B4-BE49-F238E27FC236}">
                <a16:creationId xmlns:a16="http://schemas.microsoft.com/office/drawing/2014/main" id="{61BF0B52-5748-FBD9-AD18-57C12463AF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36891" y="1662518"/>
            <a:ext cx="787179" cy="787179"/>
          </a:xfrm>
          <a:prstGeom prst="rect">
            <a:avLst/>
          </a:prstGeom>
        </p:spPr>
      </p:pic>
      <p:sp>
        <p:nvSpPr>
          <p:cNvPr id="18" name="Espace réservé du texte 1">
            <a:extLst>
              <a:ext uri="{FF2B5EF4-FFF2-40B4-BE49-F238E27FC236}">
                <a16:creationId xmlns:a16="http://schemas.microsoft.com/office/drawing/2014/main" id="{87F39E92-9DB9-0CA5-BAF7-14CFD42A506A}"/>
              </a:ext>
            </a:extLst>
          </p:cNvPr>
          <p:cNvSpPr txBox="1">
            <a:spLocks/>
          </p:cNvSpPr>
          <p:nvPr/>
        </p:nvSpPr>
        <p:spPr>
          <a:xfrm>
            <a:off x="4037221" y="1599264"/>
            <a:ext cx="825004" cy="31831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Tx/>
              <a:buNone/>
              <a:defRPr sz="54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3200"/>
              </a:lnSpc>
            </a:pPr>
            <a:r>
              <a:rPr lang="fr-CA" sz="1800">
                <a:latin typeface="Roboto Condensed Medium" panose="02000000000000000000" pitchFamily="2" charset="0"/>
                <a:ea typeface="Roboto Condensed Medium" panose="02000000000000000000" pitchFamily="2" charset="0"/>
              </a:rPr>
              <a:t>+30 %</a:t>
            </a:r>
            <a:r>
              <a:rPr lang="fr-CA" sz="1800" baseline="30000">
                <a:latin typeface="Roboto Condensed Medium" panose="02000000000000000000" pitchFamily="2" charset="0"/>
                <a:ea typeface="Roboto Condensed Medium" panose="02000000000000000000" pitchFamily="2" charset="0"/>
              </a:rPr>
              <a:t>1</a:t>
            </a:r>
          </a:p>
        </p:txBody>
      </p:sp>
      <p:sp>
        <p:nvSpPr>
          <p:cNvPr id="20" name="Rectangle 19">
            <a:extLst>
              <a:ext uri="{FF2B5EF4-FFF2-40B4-BE49-F238E27FC236}">
                <a16:creationId xmlns:a16="http://schemas.microsoft.com/office/drawing/2014/main" id="{A8D94C4D-4237-1F00-C554-7C672C6A7D7A}"/>
              </a:ext>
            </a:extLst>
          </p:cNvPr>
          <p:cNvSpPr/>
          <p:nvPr>
            <p:custDataLst>
              <p:tags r:id="rId3"/>
            </p:custDataLst>
          </p:nvPr>
        </p:nvSpPr>
        <p:spPr>
          <a:xfrm>
            <a:off x="1402666" y="4550065"/>
            <a:ext cx="4693334" cy="37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algn="l" defTabSz="914400" rtl="0" eaLnBrk="1" fontAlgn="auto" latinLnBrk="0" hangingPunct="1">
              <a:lnSpc>
                <a:spcPts val="1980"/>
              </a:lnSpc>
              <a:spcBef>
                <a:spcPts val="900"/>
              </a:spcBef>
              <a:buClrTx/>
              <a:buSzTx/>
              <a:tabLst/>
              <a:defRPr/>
            </a:pPr>
            <a:r>
              <a:rPr lang="fr-CA" sz="2400">
                <a:solidFill>
                  <a:srgbClr val="000000"/>
                </a:solidFill>
                <a:latin typeface="Arial" panose="020B0604020202020204" pitchFamily="34" charset="0"/>
                <a:cs typeface="Arial" panose="020B0604020202020204" pitchFamily="34" charset="0"/>
              </a:rPr>
              <a:t>Rachat </a:t>
            </a:r>
            <a:r>
              <a:rPr lang="fr-CA" sz="2400" b="1">
                <a:solidFill>
                  <a:srgbClr val="000000"/>
                </a:solidFill>
                <a:latin typeface="Arial" panose="020B0604020202020204" pitchFamily="34" charset="0"/>
                <a:cs typeface="Arial" panose="020B0604020202020204" pitchFamily="34" charset="0"/>
              </a:rPr>
              <a:t>RAP – Retraite </a:t>
            </a:r>
            <a:r>
              <a:rPr lang="fr-CA" sz="2000">
                <a:solidFill>
                  <a:srgbClr val="000000"/>
                </a:solidFill>
                <a:latin typeface="Arial" panose="020B0604020202020204" pitchFamily="34" charset="0"/>
                <a:cs typeface="Arial" panose="020B0604020202020204" pitchFamily="34" charset="0"/>
              </a:rPr>
              <a:t>et autres</a:t>
            </a:r>
          </a:p>
        </p:txBody>
      </p:sp>
      <p:sp>
        <p:nvSpPr>
          <p:cNvPr id="4" name="Espace réservé du numéro de diapositive 4">
            <a:extLst>
              <a:ext uri="{FF2B5EF4-FFF2-40B4-BE49-F238E27FC236}">
                <a16:creationId xmlns:a16="http://schemas.microsoft.com/office/drawing/2014/main" id="{115A0BB9-AC62-DDAB-8A9E-3C964394BB8F}"/>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bg1"/>
                </a:solidFill>
                <a:latin typeface="Arial" panose="020B0604020202020204" pitchFamily="34" charset="0"/>
                <a:cs typeface="Arial" panose="020B0604020202020204" pitchFamily="34" charset="0"/>
              </a:rPr>
              <a:pPr/>
              <a:t>20</a:t>
            </a:fld>
            <a:endParaRPr lang="en-US" sz="10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1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1B1"/>
        </a:solidFill>
        <a:effectLst/>
      </p:bgPr>
    </p:bg>
    <p:spTree>
      <p:nvGrpSpPr>
        <p:cNvPr id="1" name=""/>
        <p:cNvGrpSpPr/>
        <p:nvPr/>
      </p:nvGrpSpPr>
      <p:grpSpPr>
        <a:xfrm>
          <a:off x="0" y="0"/>
          <a:ext cx="0" cy="0"/>
          <a:chOff x="0" y="0"/>
          <a:chExt cx="0" cy="0"/>
        </a:xfrm>
      </p:grpSpPr>
      <p:sp>
        <p:nvSpPr>
          <p:cNvPr id="6" name="Espace réservé du contenu 10">
            <a:extLst>
              <a:ext uri="{FF2B5EF4-FFF2-40B4-BE49-F238E27FC236}">
                <a16:creationId xmlns:a16="http://schemas.microsoft.com/office/drawing/2014/main" id="{4F0B325D-F71F-4986-8C42-90F55BF7A3D5}"/>
              </a:ext>
            </a:extLst>
          </p:cNvPr>
          <p:cNvSpPr txBox="1">
            <a:spLocks/>
          </p:cNvSpPr>
          <p:nvPr/>
        </p:nvSpPr>
        <p:spPr>
          <a:xfrm>
            <a:off x="313013" y="1697176"/>
            <a:ext cx="5636936" cy="2434557"/>
          </a:xfrm>
        </p:spPr>
        <p:txBody>
          <a:bodyPr lIns="91440" tIns="45720" rIns="91440" bIns="45720" anchor="t"/>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a:latin typeface="Arial"/>
                <a:ea typeface="ＭＳ Ｐゴシック"/>
                <a:cs typeface="Arial"/>
              </a:rPr>
              <a:t>Passez Go et vous pourriez bénéficier des crédits d’impôt additionnels de 30 %</a:t>
            </a:r>
            <a:r>
              <a:rPr lang="fr-CA" baseline="30000">
                <a:latin typeface="Arial"/>
                <a:ea typeface="ＭＳ Ｐゴシック"/>
                <a:cs typeface="Arial"/>
              </a:rPr>
              <a:t>1 </a:t>
            </a:r>
            <a:r>
              <a:rPr lang="fr-CA">
                <a:latin typeface="Arial"/>
                <a:ea typeface="ＭＳ Ｐゴシック"/>
                <a:cs typeface="Arial"/>
              </a:rPr>
              <a:t>avec </a:t>
            </a:r>
            <a:r>
              <a:rPr lang="fr-CA" b="1">
                <a:latin typeface="Arial"/>
                <a:ea typeface="ＭＳ Ｐゴシック"/>
                <a:cs typeface="Arial"/>
              </a:rPr>
              <a:t>la retenue sur le salaire! </a:t>
            </a:r>
            <a:endParaRPr lang="fr-CA" sz="3733"/>
          </a:p>
          <a:p>
            <a:pPr marL="0" indent="0">
              <a:buNone/>
            </a:pPr>
            <a:endParaRPr lang="fr-CA" sz="3733"/>
          </a:p>
        </p:txBody>
      </p:sp>
      <p:sp>
        <p:nvSpPr>
          <p:cNvPr id="8" name="Rectangle 7">
            <a:extLst>
              <a:ext uri="{FF2B5EF4-FFF2-40B4-BE49-F238E27FC236}">
                <a16:creationId xmlns:a16="http://schemas.microsoft.com/office/drawing/2014/main" id="{EFBDEF16-8CBB-4F2C-949B-69FE03BA17E3}"/>
              </a:ext>
            </a:extLst>
          </p:cNvPr>
          <p:cNvSpPr/>
          <p:nvPr/>
        </p:nvSpPr>
        <p:spPr>
          <a:xfrm>
            <a:off x="304800" y="5607182"/>
            <a:ext cx="5791200" cy="954107"/>
          </a:xfrm>
          <a:prstGeom prst="rect">
            <a:avLst/>
          </a:prstGeom>
        </p:spPr>
        <p:txBody>
          <a:bodyPr wrap="square" lIns="91440" tIns="45720" rIns="91440" bIns="45720" anchor="t">
            <a:spAutoFit/>
          </a:bodyPr>
          <a:lstStyle/>
          <a:p>
            <a:r>
              <a:rPr lang="fr-CA" sz="800" baseline="30000">
                <a:latin typeface="Arial"/>
                <a:cs typeface="Arial"/>
              </a:rPr>
              <a:t>1</a:t>
            </a:r>
            <a:r>
              <a:rPr lang="fr-CA" sz="800">
                <a:latin typeface="Arial"/>
                <a:cs typeface="Arial"/>
              </a:rPr>
              <a:t> </a:t>
            </a:r>
            <a:r>
              <a:rPr lang="fr-CA" sz="800">
                <a:latin typeface="Arial"/>
                <a:ea typeface="+mn-lt"/>
                <a:cs typeface="Calibri"/>
              </a:rPr>
              <a:t>L'acquisition d'actions du Fonds de solidarité FTQ peut donner droit aux crédits d'impôt relatifs aux fonds de travailleurs. Les crédits d'impôt sont de 30 %, soit 15 % au Québec et 15 % au fédéral, et limités à un montant de 1 500 $ par année d’imposition, ce qui correspond à l’achat d’actions du Fonds de solidarité FTQ d’un montant de 5 000 $. Le gouvernement du Québec a annoncé le 1er mars 2024, par voie du Bulletin d’information 2024-3, que la législation fiscale sera modifiée pour reporter de trois ans la mesure prévoyant que seuls les particuliers dont le revenu imposable au Québec pour une année d’imposition donnée était inférieur au dernier palier d’imposition auraient accès aux crédits d’impôt. Veuillez noter que ce report pourrait être sujet à des modifications législatives. </a:t>
            </a:r>
          </a:p>
        </p:txBody>
      </p:sp>
      <p:sp>
        <p:nvSpPr>
          <p:cNvPr id="2" name="Espace réservé du texte 1">
            <a:extLst>
              <a:ext uri="{FF2B5EF4-FFF2-40B4-BE49-F238E27FC236}">
                <a16:creationId xmlns:a16="http://schemas.microsoft.com/office/drawing/2014/main" id="{3740ABD8-7027-4183-93CA-C90F648DD1DD}"/>
              </a:ext>
            </a:extLst>
          </p:cNvPr>
          <p:cNvSpPr>
            <a:spLocks noGrp="1"/>
          </p:cNvSpPr>
          <p:nvPr>
            <p:ph type="body" sz="quarter" idx="20"/>
          </p:nvPr>
        </p:nvSpPr>
        <p:spPr>
          <a:xfrm>
            <a:off x="313013" y="444430"/>
            <a:ext cx="10475349" cy="808316"/>
          </a:xfrm>
        </p:spPr>
        <p:txBody>
          <a:bodyPr/>
          <a:lstStyle/>
          <a:p>
            <a:r>
              <a:rPr lang="fr-CA" sz="3200">
                <a:latin typeface="Roboto" panose="02000000000000000000" pitchFamily="2" charset="0"/>
                <a:ea typeface="Roboto" panose="02000000000000000000" pitchFamily="2" charset="0"/>
                <a:cs typeface="Roboto" panose="02000000000000000000" pitchFamily="2" charset="0"/>
              </a:rPr>
              <a:t>ADHÉREZ </a:t>
            </a:r>
            <a:br>
              <a:rPr lang="fr-CA" sz="3200">
                <a:latin typeface="Roboto" panose="02000000000000000000" pitchFamily="2" charset="0"/>
                <a:ea typeface="Roboto" panose="02000000000000000000" pitchFamily="2" charset="0"/>
                <a:cs typeface="Roboto" panose="02000000000000000000" pitchFamily="2" charset="0"/>
              </a:rPr>
            </a:br>
            <a:r>
              <a:rPr lang="fr-CA" sz="3200">
                <a:latin typeface="Roboto" panose="02000000000000000000" pitchFamily="2" charset="0"/>
                <a:ea typeface="Roboto" panose="02000000000000000000" pitchFamily="2" charset="0"/>
                <a:cs typeface="Roboto" panose="02000000000000000000" pitchFamily="2" charset="0"/>
              </a:rPr>
              <a:t>MAINTENANT!</a:t>
            </a:r>
          </a:p>
        </p:txBody>
      </p:sp>
      <p:sp>
        <p:nvSpPr>
          <p:cNvPr id="5" name="Espace réservé du numéro de diapositive 4">
            <a:extLst>
              <a:ext uri="{FF2B5EF4-FFF2-40B4-BE49-F238E27FC236}">
                <a16:creationId xmlns:a16="http://schemas.microsoft.com/office/drawing/2014/main" id="{20B45F2C-06F1-319E-858F-FCEEB21E5A61}"/>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21</a:t>
            </a:fld>
            <a:endParaRPr lang="en-US" sz="1000" b="0">
              <a:solidFill>
                <a:schemeClr val="tx1"/>
              </a:solidFill>
              <a:latin typeface="Arial" panose="020B0604020202020204" pitchFamily="34" charset="0"/>
              <a:cs typeface="Arial" panose="020B0604020202020204" pitchFamily="34" charset="0"/>
            </a:endParaRPr>
          </a:p>
        </p:txBody>
      </p:sp>
      <p:pic>
        <p:nvPicPr>
          <p:cNvPr id="11" name="Picture 10" descr="A person smiling at a coffee machine&#10;&#10;Description automatically generated">
            <a:extLst>
              <a:ext uri="{FF2B5EF4-FFF2-40B4-BE49-F238E27FC236}">
                <a16:creationId xmlns:a16="http://schemas.microsoft.com/office/drawing/2014/main" id="{0F8D04D1-ECD2-8E8D-3A5E-2E476B09D5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4749" y="0"/>
            <a:ext cx="5937251" cy="6858002"/>
          </a:xfrm>
          <a:prstGeom prst="rect">
            <a:avLst/>
          </a:prstGeom>
        </p:spPr>
      </p:pic>
    </p:spTree>
    <p:extLst>
      <p:ext uri="{BB962C8B-B14F-4D97-AF65-F5344CB8AC3E}">
        <p14:creationId xmlns:p14="http://schemas.microsoft.com/office/powerpoint/2010/main" val="68642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91817A-691E-C84E-E6DB-285B15A07985}"/>
              </a:ext>
            </a:extLst>
          </p:cNvPr>
          <p:cNvSpPr/>
          <p:nvPr/>
        </p:nvSpPr>
        <p:spPr>
          <a:xfrm>
            <a:off x="0" y="1384300"/>
            <a:ext cx="12192000" cy="3683000"/>
          </a:xfrm>
          <a:prstGeom prst="rect">
            <a:avLst/>
          </a:prstGeom>
          <a:solidFill>
            <a:srgbClr val="C0F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2">
            <a:extLst>
              <a:ext uri="{FF2B5EF4-FFF2-40B4-BE49-F238E27FC236}">
                <a16:creationId xmlns:a16="http://schemas.microsoft.com/office/drawing/2014/main" id="{617E176F-694D-423B-9BC9-1CAE34B1CDFE}"/>
              </a:ext>
            </a:extLst>
          </p:cNvPr>
          <p:cNvSpPr txBox="1">
            <a:spLocks/>
          </p:cNvSpPr>
          <p:nvPr/>
        </p:nvSpPr>
        <p:spPr>
          <a:xfrm>
            <a:off x="405411" y="4099803"/>
            <a:ext cx="4420214" cy="1915764"/>
          </a:xfrm>
        </p:spPr>
        <p:txBody>
          <a:bodyPr>
            <a:normAutofit/>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300" b="1" u="sng">
                <a:latin typeface="Arial" panose="020B0604020202020204" pitchFamily="34" charset="0"/>
                <a:cs typeface="Arial" panose="020B0604020202020204" pitchFamily="34" charset="0"/>
              </a:rPr>
              <a:t>À défaut: En ligne</a:t>
            </a:r>
          </a:p>
          <a:p>
            <a:pPr marL="0" indent="0">
              <a:buNone/>
            </a:pPr>
            <a:r>
              <a:rPr lang="fr-CA" sz="2300">
                <a:latin typeface="Arial" panose="020B0604020202020204" pitchFamily="34" charset="0"/>
                <a:cs typeface="Arial" panose="020B0604020202020204" pitchFamily="34" charset="0"/>
              </a:rPr>
              <a:t>www.fondsftq.com/cotiser</a:t>
            </a:r>
          </a:p>
          <a:p>
            <a:pPr marL="0" indent="0">
              <a:buNone/>
            </a:pPr>
            <a:endParaRPr lang="fr-CA" sz="3733"/>
          </a:p>
          <a:p>
            <a:pPr marL="0" indent="0">
              <a:buNone/>
            </a:pPr>
            <a:endParaRPr lang="fr-CA" sz="3733"/>
          </a:p>
        </p:txBody>
      </p:sp>
      <p:sp>
        <p:nvSpPr>
          <p:cNvPr id="2" name="Espace réservé du texte 1">
            <a:extLst>
              <a:ext uri="{FF2B5EF4-FFF2-40B4-BE49-F238E27FC236}">
                <a16:creationId xmlns:a16="http://schemas.microsoft.com/office/drawing/2014/main" id="{524B1592-FBF7-4FF8-9C31-82E678FE1AAE}"/>
              </a:ext>
            </a:extLst>
          </p:cNvPr>
          <p:cNvSpPr>
            <a:spLocks noGrp="1"/>
          </p:cNvSpPr>
          <p:nvPr>
            <p:ph type="body" sz="quarter" idx="20"/>
          </p:nvPr>
        </p:nvSpPr>
        <p:spPr>
          <a:xfrm>
            <a:off x="304186" y="441325"/>
            <a:ext cx="10475349" cy="808316"/>
          </a:xfrm>
        </p:spPr>
        <p:txBody>
          <a:bodyPr/>
          <a:lstStyle/>
          <a:p>
            <a:r>
              <a:rPr lang="fr-CA" sz="3200">
                <a:latin typeface="Roboto" panose="02000000000000000000" pitchFamily="2" charset="0"/>
                <a:ea typeface="Roboto" panose="02000000000000000000" pitchFamily="2" charset="0"/>
                <a:cs typeface="Roboto" panose="02000000000000000000" pitchFamily="2" charset="0"/>
              </a:rPr>
              <a:t>ADHÉSION</a:t>
            </a:r>
          </a:p>
        </p:txBody>
      </p:sp>
      <p:pic>
        <p:nvPicPr>
          <p:cNvPr id="4" name="Image 3">
            <a:extLst>
              <a:ext uri="{FF2B5EF4-FFF2-40B4-BE49-F238E27FC236}">
                <a16:creationId xmlns:a16="http://schemas.microsoft.com/office/drawing/2014/main" id="{AF65B7A2-22BC-4802-9EFE-4F50A7A5BA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411" y="3454562"/>
            <a:ext cx="4146686" cy="610662"/>
          </a:xfrm>
          <a:prstGeom prst="rect">
            <a:avLst/>
          </a:prstGeom>
        </p:spPr>
      </p:pic>
      <p:sp>
        <p:nvSpPr>
          <p:cNvPr id="6" name="Espace réservé du numéro de diapositive 4">
            <a:extLst>
              <a:ext uri="{FF2B5EF4-FFF2-40B4-BE49-F238E27FC236}">
                <a16:creationId xmlns:a16="http://schemas.microsoft.com/office/drawing/2014/main" id="{345FB225-38A4-4680-8839-B80E68D9470E}"/>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22</a:t>
            </a:fld>
            <a:endParaRPr lang="en-US" sz="1000" b="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802AB8-1C13-2B78-93CB-CF3B16765812}"/>
              </a:ext>
            </a:extLst>
          </p:cNvPr>
          <p:cNvSpPr/>
          <p:nvPr/>
        </p:nvSpPr>
        <p:spPr>
          <a:xfrm>
            <a:off x="0" y="5061406"/>
            <a:ext cx="12192000" cy="1796594"/>
          </a:xfrm>
          <a:prstGeom prst="rect">
            <a:avLst/>
          </a:prstGeom>
          <a:solidFill>
            <a:srgbClr val="218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10">
            <a:extLst>
              <a:ext uri="{FF2B5EF4-FFF2-40B4-BE49-F238E27FC236}">
                <a16:creationId xmlns:a16="http://schemas.microsoft.com/office/drawing/2014/main" id="{70C907F3-2EEC-49A7-BADB-D600F9BC49E4}"/>
              </a:ext>
            </a:extLst>
          </p:cNvPr>
          <p:cNvSpPr txBox="1">
            <a:spLocks/>
          </p:cNvSpPr>
          <p:nvPr/>
        </p:nvSpPr>
        <p:spPr>
          <a:xfrm>
            <a:off x="316886" y="5292304"/>
            <a:ext cx="5714126" cy="1796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4"/>
              </a:buBlip>
              <a:defRPr sz="2800" b="0" i="0" kern="1200">
                <a:solidFill>
                  <a:srgbClr val="302F5E"/>
                </a:solidFill>
                <a:latin typeface="Neutraface 2 Text Book" charset="0"/>
                <a:ea typeface="Neutraface 2 Text Book" charset="0"/>
                <a:cs typeface="Neutraface 2 Text Book" charset="0"/>
              </a:defRPr>
            </a:lvl1pPr>
            <a:lvl2pPr marL="685800" indent="-228600" algn="l" defTabSz="914400" rtl="0" eaLnBrk="1" latinLnBrk="0" hangingPunct="1">
              <a:lnSpc>
                <a:spcPct val="90000"/>
              </a:lnSpc>
              <a:spcBef>
                <a:spcPts val="500"/>
              </a:spcBef>
              <a:buFontTx/>
              <a:buBlip>
                <a:blip r:embed="rId4"/>
              </a:buBlip>
              <a:defRPr sz="2400" b="0" i="0" kern="1200">
                <a:solidFill>
                  <a:srgbClr val="302F5E"/>
                </a:solidFill>
                <a:latin typeface="Neutraface 2 Text Book" charset="0"/>
                <a:ea typeface="Neutraface 2 Text Book" charset="0"/>
                <a:cs typeface="Neutraface 2 Text Book" charset="0"/>
              </a:defRPr>
            </a:lvl2pPr>
            <a:lvl3pPr marL="1143000" indent="-228600" algn="l" defTabSz="914400" rtl="0" eaLnBrk="1" latinLnBrk="0" hangingPunct="1">
              <a:lnSpc>
                <a:spcPct val="90000"/>
              </a:lnSpc>
              <a:spcBef>
                <a:spcPts val="500"/>
              </a:spcBef>
              <a:buFontTx/>
              <a:buBlip>
                <a:blip r:embed="rId4"/>
              </a:buBlip>
              <a:defRPr sz="2000" b="0" i="0" kern="1200">
                <a:solidFill>
                  <a:srgbClr val="302F5E"/>
                </a:solidFill>
                <a:latin typeface="Neutraface 2 Text Book" charset="0"/>
                <a:ea typeface="Neutraface 2 Text Book" charset="0"/>
                <a:cs typeface="Neutraface 2 Text Book" charset="0"/>
              </a:defRPr>
            </a:lvl3pPr>
            <a:lvl4pPr marL="1600200" indent="-228600" algn="l" defTabSz="914400" rtl="0" eaLnBrk="1" latinLnBrk="0" hangingPunct="1">
              <a:lnSpc>
                <a:spcPct val="90000"/>
              </a:lnSpc>
              <a:spcBef>
                <a:spcPts val="500"/>
              </a:spcBef>
              <a:buFontTx/>
              <a:buBlip>
                <a:blip r:embed="rId4"/>
              </a:buBlip>
              <a:defRPr sz="1800" b="0" i="0" kern="1200">
                <a:solidFill>
                  <a:srgbClr val="302F5E"/>
                </a:solidFill>
                <a:latin typeface="Neutraface 2 Text Book" charset="0"/>
                <a:ea typeface="Neutraface 2 Text Book" charset="0"/>
                <a:cs typeface="Neutraface 2 Text Book" charset="0"/>
              </a:defRPr>
            </a:lvl4pPr>
            <a:lvl5pPr marL="2057400" indent="-228600" algn="l" defTabSz="914400" rtl="0" eaLnBrk="1" latinLnBrk="0" hangingPunct="1">
              <a:lnSpc>
                <a:spcPct val="90000"/>
              </a:lnSpc>
              <a:spcBef>
                <a:spcPts val="500"/>
              </a:spcBef>
              <a:buFontTx/>
              <a:buBlip>
                <a:blip r:embed="rId4"/>
              </a:buBlip>
              <a:defRPr sz="1800" b="0" i="0" kern="1200">
                <a:solidFill>
                  <a:srgbClr val="302F5E"/>
                </a:solidFill>
                <a:latin typeface="Neutraface 2 Text Book" charset="0"/>
                <a:ea typeface="Neutraface 2 Text Book" charset="0"/>
                <a:cs typeface="Neutraface 2 Text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960"/>
              </a:lnSpc>
              <a:buNone/>
            </a:pPr>
            <a:r>
              <a:rPr lang="fr-CA" sz="1900" b="1">
                <a:solidFill>
                  <a:schemeClr val="bg1"/>
                </a:solidFill>
                <a:latin typeface="Arial" panose="020B0604020202020204" pitchFamily="34" charset="0"/>
                <a:cs typeface="Arial" panose="020B0604020202020204" pitchFamily="34" charset="0"/>
              </a:rPr>
              <a:t>Pour plus d’information</a:t>
            </a:r>
            <a:r>
              <a:rPr lang="fr-CA" sz="2000" b="1">
                <a:solidFill>
                  <a:schemeClr val="bg1"/>
                </a:solidFill>
              </a:rPr>
              <a:t> </a:t>
            </a:r>
            <a:br>
              <a:rPr lang="fr-CA" sz="2000" b="1">
                <a:solidFill>
                  <a:schemeClr val="bg1"/>
                </a:solidFill>
              </a:rPr>
            </a:br>
            <a:r>
              <a:rPr lang="fr-CA" sz="2300" b="1">
                <a:solidFill>
                  <a:schemeClr val="bg1"/>
                </a:solidFill>
                <a:latin typeface="Arial" panose="020B0604020202020204" pitchFamily="34" charset="0"/>
                <a:cs typeface="Arial" panose="020B0604020202020204" pitchFamily="34" charset="0"/>
              </a:rPr>
              <a:t>1 800 567-3663</a:t>
            </a:r>
          </a:p>
          <a:p>
            <a:pPr marL="0" indent="0">
              <a:buNone/>
            </a:pPr>
            <a:r>
              <a:rPr lang="fr-CA" sz="1900">
                <a:solidFill>
                  <a:schemeClr val="bg1"/>
                </a:solidFill>
                <a:latin typeface="Arial" panose="020B0604020202020204" pitchFamily="34" charset="0"/>
                <a:cs typeface="Arial" panose="020B0604020202020204" pitchFamily="34" charset="0"/>
              </a:rPr>
              <a:t>Du lundi au vendredi, de </a:t>
            </a:r>
            <a:r>
              <a:rPr lang="fr-CA" sz="2300" b="1">
                <a:solidFill>
                  <a:schemeClr val="bg1"/>
                </a:solidFill>
                <a:latin typeface="Arial" panose="020B0604020202020204" pitchFamily="34" charset="0"/>
                <a:cs typeface="Arial" panose="020B0604020202020204" pitchFamily="34" charset="0"/>
              </a:rPr>
              <a:t>8 h 30 à 17 h</a:t>
            </a:r>
            <a:endParaRPr lang="fr-CA" sz="2000">
              <a:solidFill>
                <a:schemeClr val="bg1"/>
              </a:solidFill>
            </a:endParaRPr>
          </a:p>
          <a:p>
            <a:pPr marL="457200" lvl="1" indent="0">
              <a:buNone/>
            </a:pPr>
            <a:endParaRPr lang="fr-CA" sz="2000">
              <a:solidFill>
                <a:schemeClr val="bg1"/>
              </a:solidFill>
            </a:endParaRPr>
          </a:p>
          <a:p>
            <a:pPr marL="0" indent="0">
              <a:buNone/>
            </a:pPr>
            <a:endParaRPr lang="fr-CA" sz="2000">
              <a:solidFill>
                <a:schemeClr val="bg1"/>
              </a:solidFill>
            </a:endParaRPr>
          </a:p>
        </p:txBody>
      </p:sp>
      <p:pic>
        <p:nvPicPr>
          <p:cNvPr id="8" name="Image 7">
            <a:extLst>
              <a:ext uri="{FF2B5EF4-FFF2-40B4-BE49-F238E27FC236}">
                <a16:creationId xmlns:a16="http://schemas.microsoft.com/office/drawing/2014/main" id="{B33FBE23-E054-4ADD-8BE8-BD3840C8FB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41860" y="1735310"/>
            <a:ext cx="5518562" cy="2931635"/>
          </a:xfrm>
          <a:prstGeom prst="rect">
            <a:avLst/>
          </a:prstGeom>
          <a:effectLst/>
        </p:spPr>
      </p:pic>
      <p:sp>
        <p:nvSpPr>
          <p:cNvPr id="3" name="Espace réservé du contenu 2">
            <a:extLst>
              <a:ext uri="{FF2B5EF4-FFF2-40B4-BE49-F238E27FC236}">
                <a16:creationId xmlns:a16="http://schemas.microsoft.com/office/drawing/2014/main" id="{4FEA70D5-7F9D-C6FA-FDE0-7B41C0C54864}"/>
              </a:ext>
            </a:extLst>
          </p:cNvPr>
          <p:cNvSpPr txBox="1">
            <a:spLocks/>
          </p:cNvSpPr>
          <p:nvPr/>
        </p:nvSpPr>
        <p:spPr>
          <a:xfrm>
            <a:off x="405411" y="1744134"/>
            <a:ext cx="4035718" cy="1710428"/>
          </a:xfrm>
        </p:spPr>
        <p:txBody>
          <a:bodyPr>
            <a:normAutofit/>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300" b="1">
                <a:latin typeface="Arial" panose="020B0604020202020204" pitchFamily="34" charset="0"/>
                <a:cs typeface="Arial" panose="020B0604020202020204" pitchFamily="34" charset="0"/>
              </a:rPr>
              <a:t>Communiquez avec votre responsable local ou avec votre syndicat.</a:t>
            </a:r>
          </a:p>
          <a:p>
            <a:pPr marL="0" indent="0">
              <a:buNone/>
            </a:pPr>
            <a:endParaRPr lang="fr-CA" sz="3733"/>
          </a:p>
          <a:p>
            <a:pPr marL="0" indent="0">
              <a:buNone/>
            </a:pPr>
            <a:endParaRPr lang="fr-CA" sz="3733"/>
          </a:p>
        </p:txBody>
      </p:sp>
    </p:spTree>
    <p:extLst>
      <p:ext uri="{BB962C8B-B14F-4D97-AF65-F5344CB8AC3E}">
        <p14:creationId xmlns:p14="http://schemas.microsoft.com/office/powerpoint/2010/main" val="158899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ZoneTexte 15">
            <a:extLst>
              <a:ext uri="{FF2B5EF4-FFF2-40B4-BE49-F238E27FC236}">
                <a16:creationId xmlns:a16="http://schemas.microsoft.com/office/drawing/2014/main" id="{B04E2F90-2EE7-8792-8C89-E4EEBDA22E6A}"/>
              </a:ext>
            </a:extLst>
          </p:cNvPr>
          <p:cNvSpPr txBox="1"/>
          <p:nvPr>
            <p:custDataLst>
              <p:tags r:id="rId1"/>
            </p:custDataLst>
          </p:nvPr>
        </p:nvSpPr>
        <p:spPr>
          <a:xfrm>
            <a:off x="4097868" y="1230536"/>
            <a:ext cx="4097866" cy="4664938"/>
          </a:xfrm>
          <a:prstGeom prst="rect">
            <a:avLst/>
          </a:prstGeom>
          <a:solidFill>
            <a:srgbClr val="00A1B1"/>
          </a:solidFill>
        </p:spPr>
        <p:txBody>
          <a:bodyPr wrap="square" rtlCol="0" anchor="ctr">
            <a:noAutofit/>
          </a:bodyPr>
          <a:lstStyle/>
          <a:p>
            <a:pPr>
              <a:lnSpc>
                <a:spcPct val="110000"/>
              </a:lnSpc>
            </a:pPr>
            <a:endParaRPr lang="en-CA" sz="2000">
              <a:solidFill>
                <a:srgbClr val="302F5E"/>
              </a:solidFill>
              <a:latin typeface="Neutraface 2 Text Book" panose="020B0503020202020102" pitchFamily="34" charset="77"/>
              <a:ea typeface="Verdana" panose="020B0604030504040204" pitchFamily="34" charset="0"/>
              <a:cs typeface="Verdana" panose="020B0604030504040204" pitchFamily="34" charset="0"/>
            </a:endParaRPr>
          </a:p>
        </p:txBody>
      </p:sp>
      <p:sp>
        <p:nvSpPr>
          <p:cNvPr id="31" name="ZoneTexte 15">
            <a:extLst>
              <a:ext uri="{FF2B5EF4-FFF2-40B4-BE49-F238E27FC236}">
                <a16:creationId xmlns:a16="http://schemas.microsoft.com/office/drawing/2014/main" id="{5AD3EEA7-B533-6860-CB28-F4CB5B2D63CE}"/>
              </a:ext>
            </a:extLst>
          </p:cNvPr>
          <p:cNvSpPr txBox="1"/>
          <p:nvPr>
            <p:custDataLst>
              <p:tags r:id="rId2"/>
            </p:custDataLst>
          </p:nvPr>
        </p:nvSpPr>
        <p:spPr>
          <a:xfrm>
            <a:off x="8195734" y="1230536"/>
            <a:ext cx="3996266" cy="4664938"/>
          </a:xfrm>
          <a:prstGeom prst="rect">
            <a:avLst/>
          </a:prstGeom>
          <a:solidFill>
            <a:srgbClr val="2180DE"/>
          </a:solidFill>
        </p:spPr>
        <p:txBody>
          <a:bodyPr wrap="square" rtlCol="0" anchor="ctr">
            <a:noAutofit/>
          </a:bodyPr>
          <a:lstStyle/>
          <a:p>
            <a:pPr>
              <a:lnSpc>
                <a:spcPct val="110000"/>
              </a:lnSpc>
            </a:pPr>
            <a:endParaRPr lang="en-CA" sz="2000">
              <a:solidFill>
                <a:srgbClr val="302F5E"/>
              </a:solidFill>
              <a:latin typeface="Neutraface 2 Text Book" panose="020B0503020202020102" pitchFamily="34" charset="77"/>
              <a:ea typeface="Verdana" panose="020B0604030504040204" pitchFamily="34" charset="0"/>
              <a:cs typeface="Verdana" panose="020B0604030504040204" pitchFamily="34" charset="0"/>
            </a:endParaRPr>
          </a:p>
        </p:txBody>
      </p:sp>
      <p:sp>
        <p:nvSpPr>
          <p:cNvPr id="16" name="ZoneTexte 15">
            <a:extLst>
              <a:ext uri="{FF2B5EF4-FFF2-40B4-BE49-F238E27FC236}">
                <a16:creationId xmlns:a16="http://schemas.microsoft.com/office/drawing/2014/main" id="{039EE741-22E2-4919-AB42-D5D9CC28DD9A}"/>
              </a:ext>
            </a:extLst>
          </p:cNvPr>
          <p:cNvSpPr txBox="1"/>
          <p:nvPr>
            <p:custDataLst>
              <p:tags r:id="rId3"/>
            </p:custDataLst>
          </p:nvPr>
        </p:nvSpPr>
        <p:spPr>
          <a:xfrm>
            <a:off x="1" y="1230536"/>
            <a:ext cx="4097866" cy="4664938"/>
          </a:xfrm>
          <a:prstGeom prst="rect">
            <a:avLst/>
          </a:prstGeom>
          <a:solidFill>
            <a:srgbClr val="C0F2A7"/>
          </a:solidFill>
        </p:spPr>
        <p:txBody>
          <a:bodyPr wrap="square" rtlCol="0" anchor="ctr">
            <a:noAutofit/>
          </a:bodyPr>
          <a:lstStyle/>
          <a:p>
            <a:pPr>
              <a:lnSpc>
                <a:spcPct val="110000"/>
              </a:lnSpc>
            </a:pPr>
            <a:endParaRPr lang="en-CA" sz="2000">
              <a:solidFill>
                <a:srgbClr val="302F5E"/>
              </a:solidFill>
              <a:latin typeface="Neutraface 2 Text Book" panose="020B0503020202020102" pitchFamily="34" charset="77"/>
              <a:ea typeface="Verdana" panose="020B0604030504040204" pitchFamily="34" charset="0"/>
              <a:cs typeface="Verdana" panose="020B0604030504040204" pitchFamily="34" charset="0"/>
            </a:endParaRPr>
          </a:p>
        </p:txBody>
      </p:sp>
      <p:sp>
        <p:nvSpPr>
          <p:cNvPr id="2" name="Espace réservé du texte 1">
            <a:extLst>
              <a:ext uri="{FF2B5EF4-FFF2-40B4-BE49-F238E27FC236}">
                <a16:creationId xmlns:a16="http://schemas.microsoft.com/office/drawing/2014/main" id="{069B5E4F-8363-4B06-B89F-DDBA3CA6635A}"/>
              </a:ext>
            </a:extLst>
          </p:cNvPr>
          <p:cNvSpPr>
            <a:spLocks noGrp="1"/>
          </p:cNvSpPr>
          <p:nvPr>
            <p:ph type="body" sz="quarter" idx="20"/>
          </p:nvPr>
        </p:nvSpPr>
        <p:spPr>
          <a:xfrm>
            <a:off x="304186" y="434701"/>
            <a:ext cx="10475912" cy="987853"/>
          </a:xfrm>
        </p:spPr>
        <p:txBody>
          <a:bodyPr/>
          <a:lstStyle/>
          <a:p>
            <a:r>
              <a:rPr lang="fr-CA" sz="3200">
                <a:latin typeface="Roboto" panose="02000000000000000000" pitchFamily="2" charset="0"/>
                <a:ea typeface="Roboto" panose="02000000000000000000" pitchFamily="2" charset="0"/>
                <a:cs typeface="Roboto" panose="02000000000000000000" pitchFamily="2" charset="0"/>
              </a:rPr>
              <a:t>À RETENIR…</a:t>
            </a:r>
          </a:p>
        </p:txBody>
      </p:sp>
      <p:sp>
        <p:nvSpPr>
          <p:cNvPr id="17" name="ZoneTexte 16">
            <a:extLst>
              <a:ext uri="{FF2B5EF4-FFF2-40B4-BE49-F238E27FC236}">
                <a16:creationId xmlns:a16="http://schemas.microsoft.com/office/drawing/2014/main" id="{EAD137BE-5006-4B9B-8F3C-78C7EC769472}"/>
              </a:ext>
            </a:extLst>
          </p:cNvPr>
          <p:cNvSpPr txBox="1"/>
          <p:nvPr>
            <p:custDataLst>
              <p:tags r:id="rId4"/>
            </p:custDataLst>
          </p:nvPr>
        </p:nvSpPr>
        <p:spPr>
          <a:xfrm>
            <a:off x="781862" y="1552712"/>
            <a:ext cx="2640208" cy="2094883"/>
          </a:xfrm>
          <a:prstGeom prst="rect">
            <a:avLst/>
          </a:prstGeom>
          <a:noFill/>
        </p:spPr>
        <p:txBody>
          <a:bodyPr wrap="square" rtlCol="0" anchor="ctr">
            <a:noAutofit/>
          </a:bodyPr>
          <a:lstStyle/>
          <a:p>
            <a:pPr>
              <a:lnSpc>
                <a:spcPct val="110000"/>
              </a:lnSpc>
            </a:pPr>
            <a:r>
              <a:rPr lang="fr-CA" sz="1900" b="1">
                <a:latin typeface="Arial" panose="020B0604020202020204" pitchFamily="34" charset="0"/>
                <a:ea typeface="Verdana" panose="020B0604030504040204" pitchFamily="34" charset="0"/>
                <a:cs typeface="Arial" panose="020B0604020202020204" pitchFamily="34" charset="0"/>
              </a:rPr>
              <a:t>Il est très important d’épargner pour sa retraite,</a:t>
            </a:r>
            <a:r>
              <a:rPr lang="fr-CA" sz="1900">
                <a:latin typeface="Arial" panose="020B0604020202020204" pitchFamily="34" charset="0"/>
                <a:ea typeface="Verdana" panose="020B0604030504040204" pitchFamily="34" charset="0"/>
                <a:cs typeface="Arial" panose="020B0604020202020204" pitchFamily="34" charset="0"/>
              </a:rPr>
              <a:t> et le REER est, dans la plupart des cas, le véhicule d’épargne-retraite le plus avantageux. </a:t>
            </a:r>
          </a:p>
        </p:txBody>
      </p:sp>
      <p:sp>
        <p:nvSpPr>
          <p:cNvPr id="18" name="ZoneTexte 17">
            <a:extLst>
              <a:ext uri="{FF2B5EF4-FFF2-40B4-BE49-F238E27FC236}">
                <a16:creationId xmlns:a16="http://schemas.microsoft.com/office/drawing/2014/main" id="{6F3BE299-0292-4C7C-8C18-8E3AFCE60610}"/>
              </a:ext>
            </a:extLst>
          </p:cNvPr>
          <p:cNvSpPr txBox="1"/>
          <p:nvPr/>
        </p:nvSpPr>
        <p:spPr>
          <a:xfrm>
            <a:off x="9058848" y="1445495"/>
            <a:ext cx="2351290" cy="1675523"/>
          </a:xfrm>
          <a:prstGeom prst="rect">
            <a:avLst/>
          </a:prstGeom>
          <a:noFill/>
        </p:spPr>
        <p:txBody>
          <a:bodyPr wrap="square" lIns="91440" tIns="45720" rIns="91440" bIns="45720" anchor="t">
            <a:spAutoFit/>
          </a:bodyPr>
          <a:lstStyle/>
          <a:p>
            <a:pPr>
              <a:lnSpc>
                <a:spcPct val="110000"/>
              </a:lnSpc>
            </a:pPr>
            <a:r>
              <a:rPr lang="fr-CA" sz="1900" b="1">
                <a:latin typeface="Arial"/>
                <a:ea typeface="Verdana"/>
                <a:cs typeface="Arial"/>
              </a:rPr>
              <a:t>La contribution par retenue sur le salaire</a:t>
            </a:r>
            <a:r>
              <a:rPr lang="fr-CA" sz="1900">
                <a:latin typeface="Arial"/>
                <a:ea typeface="Verdana"/>
                <a:cs typeface="Arial"/>
              </a:rPr>
              <a:t> est le mode de cotisation le plus efficace.</a:t>
            </a:r>
          </a:p>
        </p:txBody>
      </p:sp>
      <p:sp>
        <p:nvSpPr>
          <p:cNvPr id="19" name="ZoneTexte 18">
            <a:extLst>
              <a:ext uri="{FF2B5EF4-FFF2-40B4-BE49-F238E27FC236}">
                <a16:creationId xmlns:a16="http://schemas.microsoft.com/office/drawing/2014/main" id="{18F058CB-AE0F-46FC-B0E3-7AA7D0AC03DB}"/>
              </a:ext>
            </a:extLst>
          </p:cNvPr>
          <p:cNvSpPr txBox="1"/>
          <p:nvPr/>
        </p:nvSpPr>
        <p:spPr>
          <a:xfrm>
            <a:off x="5039982" y="1430978"/>
            <a:ext cx="2630376" cy="1675523"/>
          </a:xfrm>
          <a:prstGeom prst="rect">
            <a:avLst/>
          </a:prstGeom>
          <a:noFill/>
        </p:spPr>
        <p:txBody>
          <a:bodyPr wrap="square" lIns="91440" tIns="45720" rIns="91440" bIns="45720" anchor="t">
            <a:spAutoFit/>
          </a:bodyPr>
          <a:lstStyle/>
          <a:p>
            <a:pPr>
              <a:lnSpc>
                <a:spcPct val="110000"/>
              </a:lnSpc>
            </a:pPr>
            <a:r>
              <a:rPr lang="fr-CA" sz="1900" b="1">
                <a:latin typeface="Arial"/>
                <a:ea typeface="Verdana"/>
                <a:cs typeface="Arial"/>
              </a:rPr>
              <a:t>Le REER+ au Fonds de solidarité FTQ </a:t>
            </a:r>
            <a:r>
              <a:rPr lang="fr-CA" sz="1900">
                <a:latin typeface="Arial"/>
                <a:ea typeface="Verdana"/>
                <a:cs typeface="Arial"/>
              </a:rPr>
              <a:t>peut être plus avantageux qu’un REER conventionnel. </a:t>
            </a:r>
            <a:endParaRPr lang="fr-CA" sz="1900">
              <a:latin typeface="Arial" panose="020B0604020202020204" pitchFamily="34" charset="0"/>
              <a:ea typeface="Verdana" panose="020B060403050404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2B9FAD72-E655-4554-B820-FF6D68E1E018}"/>
              </a:ext>
            </a:extLst>
          </p:cNvPr>
          <p:cNvSpPr txBox="1"/>
          <p:nvPr>
            <p:custDataLst>
              <p:tags r:id="rId5"/>
            </p:custDataLst>
          </p:nvPr>
        </p:nvSpPr>
        <p:spPr>
          <a:xfrm>
            <a:off x="199849" y="1250097"/>
            <a:ext cx="1628774" cy="991671"/>
          </a:xfrm>
          <a:prstGeom prst="rect">
            <a:avLst/>
          </a:prstGeom>
          <a:noFill/>
        </p:spPr>
        <p:txBody>
          <a:bodyPr wrap="square" rtlCol="0" anchor="ctr">
            <a:noAutofit/>
          </a:bodyPr>
          <a:lstStyle/>
          <a:p>
            <a:pPr>
              <a:lnSpc>
                <a:spcPct val="110000"/>
              </a:lnSpc>
            </a:pPr>
            <a:r>
              <a:rPr lang="en-CA" sz="4000" b="1">
                <a:latin typeface="Arial" panose="020B0604020202020204" pitchFamily="34" charset="0"/>
                <a:ea typeface="Verdana" panose="020B0604030504040204" pitchFamily="34" charset="0"/>
                <a:cs typeface="Arial" panose="020B0604020202020204" pitchFamily="34" charset="0"/>
              </a:rPr>
              <a:t>1.</a:t>
            </a:r>
            <a:endParaRPr lang="en-CA" sz="4000">
              <a:latin typeface="Arial" panose="020B0604020202020204" pitchFamily="34" charset="0"/>
              <a:ea typeface="Verdana" panose="020B060403050404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E3364D9A-16A3-4233-93D3-A7C9A5CE9B64}"/>
              </a:ext>
            </a:extLst>
          </p:cNvPr>
          <p:cNvSpPr txBox="1"/>
          <p:nvPr>
            <p:custDataLst>
              <p:tags r:id="rId6"/>
            </p:custDataLst>
          </p:nvPr>
        </p:nvSpPr>
        <p:spPr>
          <a:xfrm>
            <a:off x="4415416" y="1367384"/>
            <a:ext cx="650424" cy="691884"/>
          </a:xfrm>
          <a:prstGeom prst="rect">
            <a:avLst/>
          </a:prstGeom>
          <a:noFill/>
        </p:spPr>
        <p:txBody>
          <a:bodyPr wrap="square" rtlCol="0" anchor="ctr">
            <a:noAutofit/>
          </a:bodyPr>
          <a:lstStyle/>
          <a:p>
            <a:pPr>
              <a:lnSpc>
                <a:spcPct val="110000"/>
              </a:lnSpc>
            </a:pPr>
            <a:r>
              <a:rPr lang="en-CA" sz="4000" b="1">
                <a:latin typeface="Arial" panose="020B0604020202020204" pitchFamily="34" charset="0"/>
                <a:ea typeface="Verdana" panose="020B0604030504040204" pitchFamily="34" charset="0"/>
                <a:cs typeface="Arial" panose="020B0604020202020204" pitchFamily="34" charset="0"/>
              </a:rPr>
              <a:t>2.</a:t>
            </a:r>
            <a:endParaRPr lang="en-CA" sz="4000">
              <a:latin typeface="Arial" panose="020B0604020202020204" pitchFamily="34" charset="0"/>
              <a:ea typeface="Verdana" panose="020B060403050404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361B51DE-3F39-4E81-B775-A2D44B74833A}"/>
              </a:ext>
            </a:extLst>
          </p:cNvPr>
          <p:cNvSpPr txBox="1"/>
          <p:nvPr>
            <p:custDataLst>
              <p:tags r:id="rId7"/>
            </p:custDataLst>
          </p:nvPr>
        </p:nvSpPr>
        <p:spPr>
          <a:xfrm>
            <a:off x="8461260" y="1230537"/>
            <a:ext cx="1628774" cy="1011232"/>
          </a:xfrm>
          <a:prstGeom prst="rect">
            <a:avLst/>
          </a:prstGeom>
          <a:noFill/>
        </p:spPr>
        <p:txBody>
          <a:bodyPr wrap="square" rtlCol="0" anchor="ctr">
            <a:noAutofit/>
          </a:bodyPr>
          <a:lstStyle/>
          <a:p>
            <a:pPr>
              <a:lnSpc>
                <a:spcPct val="110000"/>
              </a:lnSpc>
            </a:pPr>
            <a:r>
              <a:rPr lang="en-CA" sz="4000" b="1">
                <a:latin typeface="Arial" panose="020B0604020202020204" pitchFamily="34" charset="0"/>
                <a:ea typeface="Verdana" panose="020B0604030504040204" pitchFamily="34" charset="0"/>
                <a:cs typeface="Arial" panose="020B0604020202020204" pitchFamily="34" charset="0"/>
              </a:rPr>
              <a:t>3.</a:t>
            </a:r>
            <a:endParaRPr lang="en-CA" sz="4000">
              <a:latin typeface="Arial" panose="020B0604020202020204" pitchFamily="34" charset="0"/>
              <a:ea typeface="Verdana" panose="020B060403050404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299CDD2E-3DE5-4AD7-8E68-A8CF9DE56A5C}"/>
              </a:ext>
            </a:extLst>
          </p:cNvPr>
          <p:cNvSpPr txBox="1"/>
          <p:nvPr/>
        </p:nvSpPr>
        <p:spPr>
          <a:xfrm>
            <a:off x="316218" y="6056799"/>
            <a:ext cx="11278088" cy="584775"/>
          </a:xfrm>
          <a:prstGeom prst="rect">
            <a:avLst/>
          </a:prstGeom>
          <a:noFill/>
        </p:spPr>
        <p:txBody>
          <a:bodyPr wrap="square" lIns="91440" tIns="45720" rIns="91440" bIns="45720" rtlCol="0" anchor="t">
            <a:spAutoFit/>
          </a:bodyPr>
          <a:lstStyle/>
          <a:p>
            <a:r>
              <a:rPr lang="fr-CA" sz="800" baseline="30000">
                <a:latin typeface="Arial"/>
                <a:cs typeface="Arial"/>
              </a:rPr>
              <a:t>1</a:t>
            </a:r>
            <a:r>
              <a:rPr lang="fr-CA" sz="800">
                <a:latin typeface="Arial"/>
                <a:cs typeface="Arial"/>
              </a:rPr>
              <a:t> </a:t>
            </a:r>
            <a:r>
              <a:rPr lang="fr-CA" sz="800">
                <a:latin typeface="Arial"/>
                <a:ea typeface="+mn-lt"/>
                <a:cs typeface="Calibri"/>
              </a:rPr>
              <a:t>L'acquisition d'actions du Fonds de solidarité FTQ peut donner droit aux crédits d'impôt relatifs aux fonds de travailleurs. Les crédits d'impôt sont de 30 %, soit 15 % au Québec et 15 % au fédéral, et limités à un montant de 1 500 $ par année d’imposition, ce qui correspond à l’achat d’actions du Fonds de solidarité FTQ d’un montant de 5 000 $. Le gouvernement du Québec a annoncé le 1er mars 2024, par voie du Bulletin d’information 2024-3, que la législation fiscale sera modifiée pour reporter de trois ans la mesure prévoyant que seuls les particuliers dont le revenu imposable au Québec pour une année d’imposition donnée était inférieur au dernier palier d’imposition auraient accès aux crédits d’impôt. Veuillez noter que ce report pourrait être sujet à des modifications législatives. </a:t>
            </a:r>
          </a:p>
        </p:txBody>
      </p:sp>
      <p:sp>
        <p:nvSpPr>
          <p:cNvPr id="4" name="Espace réservé du numéro de diapositive 4">
            <a:extLst>
              <a:ext uri="{FF2B5EF4-FFF2-40B4-BE49-F238E27FC236}">
                <a16:creationId xmlns:a16="http://schemas.microsoft.com/office/drawing/2014/main" id="{47FDBE0C-4211-83F8-9694-4FCC8F7F5DC0}"/>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23</a:t>
            </a:fld>
            <a:endParaRPr lang="en-US" sz="1000" b="0">
              <a:solidFill>
                <a:schemeClr val="tx1"/>
              </a:solidFill>
              <a:latin typeface="Arial" panose="020B0604020202020204" pitchFamily="34" charset="0"/>
              <a:cs typeface="Arial" panose="020B0604020202020204" pitchFamily="34" charset="0"/>
            </a:endParaRPr>
          </a:p>
        </p:txBody>
      </p:sp>
      <p:pic>
        <p:nvPicPr>
          <p:cNvPr id="7" name="Picture 6" descr="A black triangle on a green background&#10;&#10;Description automatically generated">
            <a:extLst>
              <a:ext uri="{FF2B5EF4-FFF2-40B4-BE49-F238E27FC236}">
                <a16:creationId xmlns:a16="http://schemas.microsoft.com/office/drawing/2014/main" id="{39F88112-DC52-1276-5E38-132C9FF148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28654" y="3271125"/>
            <a:ext cx="2338070" cy="2338070"/>
          </a:xfrm>
          <a:prstGeom prst="rect">
            <a:avLst/>
          </a:prstGeom>
        </p:spPr>
      </p:pic>
      <p:sp>
        <p:nvSpPr>
          <p:cNvPr id="23" name="TextBox 22">
            <a:extLst>
              <a:ext uri="{FF2B5EF4-FFF2-40B4-BE49-F238E27FC236}">
                <a16:creationId xmlns:a16="http://schemas.microsoft.com/office/drawing/2014/main" id="{E81CB070-F5DC-48CB-FE3E-C68C5974226A}"/>
              </a:ext>
            </a:extLst>
          </p:cNvPr>
          <p:cNvSpPr txBox="1"/>
          <p:nvPr/>
        </p:nvSpPr>
        <p:spPr>
          <a:xfrm>
            <a:off x="4939888" y="3306835"/>
            <a:ext cx="2498987" cy="1149033"/>
          </a:xfrm>
          <a:prstGeom prst="rect">
            <a:avLst/>
          </a:prstGeom>
          <a:noFill/>
        </p:spPr>
        <p:txBody>
          <a:bodyPr wrap="square">
            <a:spAutoFit/>
          </a:bodyPr>
          <a:lstStyle/>
          <a:p>
            <a:pPr lvl="0" algn="r"/>
            <a:r>
              <a:rPr lang="en-CA" sz="1600" b="1">
                <a:latin typeface="Roboto Condensed" panose="02000000000000000000" pitchFamily="2" charset="0"/>
                <a:ea typeface="Roboto Condensed" panose="02000000000000000000" pitchFamily="2" charset="0"/>
                <a:cs typeface="Roboto Condensed" panose="02000000000000000000" pitchFamily="2" charset="0"/>
              </a:rPr>
              <a:t>CRÉDITS D’IMPÔT </a:t>
            </a:r>
            <a:br>
              <a:rPr lang="en-CA" sz="1600" b="1">
                <a:latin typeface="Roboto Condensed" panose="02000000000000000000" pitchFamily="2" charset="0"/>
                <a:ea typeface="Roboto Condensed" panose="02000000000000000000" pitchFamily="2" charset="0"/>
                <a:cs typeface="Roboto Condensed" panose="02000000000000000000" pitchFamily="2" charset="0"/>
              </a:rPr>
            </a:br>
            <a:r>
              <a:rPr lang="en-CA" sz="1600" b="1">
                <a:latin typeface="Roboto Condensed" panose="02000000000000000000" pitchFamily="2" charset="0"/>
                <a:ea typeface="Roboto Condensed" panose="02000000000000000000" pitchFamily="2" charset="0"/>
                <a:cs typeface="Roboto Condensed" panose="02000000000000000000" pitchFamily="2" charset="0"/>
              </a:rPr>
              <a:t>ADDITIONNELS DE </a:t>
            </a:r>
          </a:p>
          <a:p>
            <a:pPr lvl="0" algn="r">
              <a:lnSpc>
                <a:spcPts val="4400"/>
              </a:lnSpc>
            </a:pPr>
            <a:r>
              <a:rPr lang="en-CA" sz="4000" b="1">
                <a:latin typeface="Roboto Condensed" panose="02000000000000000000" pitchFamily="2" charset="0"/>
                <a:ea typeface="Roboto Condensed" panose="02000000000000000000" pitchFamily="2" charset="0"/>
                <a:cs typeface="Roboto Condensed" panose="02000000000000000000" pitchFamily="2" charset="0"/>
              </a:rPr>
              <a:t>30</a:t>
            </a:r>
            <a:r>
              <a:rPr lang="en-CA" sz="4000" b="1" spc="-300">
                <a:latin typeface="Roboto Condensed" panose="02000000000000000000" pitchFamily="2" charset="0"/>
                <a:ea typeface="Roboto Condensed" panose="02000000000000000000" pitchFamily="2" charset="0"/>
                <a:cs typeface="Roboto Condensed" panose="02000000000000000000" pitchFamily="2" charset="0"/>
              </a:rPr>
              <a:t> </a:t>
            </a:r>
            <a:r>
              <a:rPr lang="en-CA" sz="4000" b="1">
                <a:latin typeface="Roboto Condensed" panose="02000000000000000000" pitchFamily="2" charset="0"/>
                <a:ea typeface="Roboto Condensed" panose="02000000000000000000" pitchFamily="2" charset="0"/>
                <a:cs typeface="Roboto Condensed" panose="02000000000000000000" pitchFamily="2" charset="0"/>
              </a:rPr>
              <a:t>%</a:t>
            </a:r>
            <a:r>
              <a:rPr lang="en-CA" sz="3000" b="1" baseline="50000">
                <a:latin typeface="Roboto Condensed" panose="02000000000000000000" pitchFamily="2" charset="0"/>
                <a:ea typeface="Roboto Condensed" panose="02000000000000000000" pitchFamily="2" charset="0"/>
                <a:cs typeface="Roboto Condensed" panose="02000000000000000000" pitchFamily="2" charset="0"/>
              </a:rPr>
              <a:t>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1B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138161-9706-0F41-90A6-BFD60C756600}"/>
              </a:ext>
            </a:extLst>
          </p:cNvPr>
          <p:cNvPicPr>
            <a:picLocks noChangeAspect="1"/>
          </p:cNvPicPr>
          <p:nvPr/>
        </p:nvPicPr>
        <p:blipFill>
          <a:blip r:embed="rId5"/>
          <a:stretch>
            <a:fillRect/>
          </a:stretch>
        </p:blipFill>
        <p:spPr>
          <a:xfrm>
            <a:off x="6872748" y="222665"/>
            <a:ext cx="5084132" cy="5084132"/>
          </a:xfrm>
          <a:prstGeom prst="rect">
            <a:avLst/>
          </a:prstGeom>
        </p:spPr>
      </p:pic>
      <p:sp>
        <p:nvSpPr>
          <p:cNvPr id="16" name="Text Placeholder 1">
            <a:extLst>
              <a:ext uri="{FF2B5EF4-FFF2-40B4-BE49-F238E27FC236}">
                <a16:creationId xmlns:a16="http://schemas.microsoft.com/office/drawing/2014/main" id="{C52B96F6-F8CE-B67B-4FD0-E7C7FC4EA7EF}"/>
              </a:ext>
            </a:extLst>
          </p:cNvPr>
          <p:cNvSpPr txBox="1">
            <a:spLocks/>
          </p:cNvSpPr>
          <p:nvPr>
            <p:custDataLst>
              <p:tags r:id="rId1"/>
            </p:custDataLst>
          </p:nvPr>
        </p:nvSpPr>
        <p:spPr>
          <a:xfrm>
            <a:off x="313776" y="4190191"/>
            <a:ext cx="5261114" cy="532171"/>
          </a:xfrm>
          <a:prstGeom prst="rect">
            <a:avLst/>
          </a:prstGeom>
        </p:spPr>
        <p:txBody>
          <a:bodyPr wrap="none" lIns="0" tIns="0" rIns="0" bIns="0" anchor="t" anchorCtr="0">
            <a:noAutofit/>
          </a:bodyPr>
          <a:lstStyle>
            <a:lvl1pPr marL="342000" indent="-342000" algn="l" defTabSz="1219170" rtl="0" eaLnBrk="1" latinLnBrk="0" hangingPunct="1">
              <a:lnSpc>
                <a:spcPct val="100000"/>
              </a:lnSpc>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121917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1219170" rtl="0" eaLnBrk="1" latinLnBrk="0" hangingPunct="1">
              <a:lnSpc>
                <a:spcPct val="100000"/>
              </a:lnSpc>
              <a:spcBef>
                <a:spcPts val="1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368000" indent="-342000" algn="l" defTabSz="1219170" rtl="0" eaLnBrk="1" latinLnBrk="0" hangingPunct="1">
              <a:lnSpc>
                <a:spcPct val="100000"/>
              </a:lnSpc>
              <a:spcBef>
                <a:spcPts val="1000"/>
              </a:spcBef>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1219170" rtl="0" eaLnBrk="1" latinLnBrk="0" hangingPunct="1">
              <a:lnSpc>
                <a:spcPct val="100000"/>
              </a:lnSpc>
              <a:spcBef>
                <a:spcPts val="1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lvl="0" indent="0">
              <a:lnSpc>
                <a:spcPts val="5000"/>
              </a:lnSpc>
              <a:spcBef>
                <a:spcPts val="0"/>
              </a:spcBef>
              <a:buNone/>
              <a:defRPr/>
            </a:pPr>
            <a:r>
              <a:rPr lang="fr-CA" sz="15500" b="1" spc="-1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MERCI</a:t>
            </a:r>
            <a:r>
              <a:rPr lang="fr-CA" sz="10700" b="1" spc="-1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endParaRPr lang="fr-CA" sz="2800" b="1" spc="-100">
              <a:solidFill>
                <a:schemeClr val="bg1"/>
              </a:solidFill>
              <a:ea typeface="Roboto Condensed" panose="02000000000000000000" pitchFamily="2" charset="0"/>
            </a:endParaRPr>
          </a:p>
        </p:txBody>
      </p:sp>
      <p:sp>
        <p:nvSpPr>
          <p:cNvPr id="5" name="Text Placeholder 1">
            <a:extLst>
              <a:ext uri="{FF2B5EF4-FFF2-40B4-BE49-F238E27FC236}">
                <a16:creationId xmlns:a16="http://schemas.microsoft.com/office/drawing/2014/main" id="{74784EE5-0EE5-299E-0D71-F7F7F2929FA4}"/>
              </a:ext>
            </a:extLst>
          </p:cNvPr>
          <p:cNvSpPr txBox="1">
            <a:spLocks/>
          </p:cNvSpPr>
          <p:nvPr>
            <p:custDataLst>
              <p:tags r:id="rId2"/>
            </p:custDataLst>
          </p:nvPr>
        </p:nvSpPr>
        <p:spPr>
          <a:xfrm>
            <a:off x="409984" y="4823786"/>
            <a:ext cx="5261114" cy="532171"/>
          </a:xfrm>
          <a:prstGeom prst="rect">
            <a:avLst/>
          </a:prstGeom>
        </p:spPr>
        <p:txBody>
          <a:bodyPr wrap="none" lIns="0" tIns="0" rIns="0" bIns="0" anchor="t" anchorCtr="0">
            <a:noAutofit/>
          </a:bodyPr>
          <a:lstStyle>
            <a:lvl1pPr marL="342000" indent="-342000" algn="l" defTabSz="1219170" rtl="0" eaLnBrk="1" latinLnBrk="0" hangingPunct="1">
              <a:lnSpc>
                <a:spcPct val="100000"/>
              </a:lnSpc>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121917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1219170" rtl="0" eaLnBrk="1" latinLnBrk="0" hangingPunct="1">
              <a:lnSpc>
                <a:spcPct val="100000"/>
              </a:lnSpc>
              <a:spcBef>
                <a:spcPts val="1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368000" indent="-342000" algn="l" defTabSz="1219170" rtl="0" eaLnBrk="1" latinLnBrk="0" hangingPunct="1">
              <a:lnSpc>
                <a:spcPct val="100000"/>
              </a:lnSpc>
              <a:spcBef>
                <a:spcPts val="1000"/>
              </a:spcBef>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1219170" rtl="0" eaLnBrk="1" latinLnBrk="0" hangingPunct="1">
              <a:lnSpc>
                <a:spcPct val="100000"/>
              </a:lnSpc>
              <a:spcBef>
                <a:spcPts val="1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lvl="0" indent="0">
              <a:lnSpc>
                <a:spcPts val="5000"/>
              </a:lnSpc>
              <a:spcBef>
                <a:spcPts val="0"/>
              </a:spcBef>
              <a:buNone/>
              <a:defRPr/>
            </a:pPr>
            <a:r>
              <a:rPr lang="fr-CA" sz="3200" b="1" spc="-100">
                <a:solidFill>
                  <a:schemeClr val="bg1"/>
                </a:solidFill>
                <a:latin typeface="Roboto" panose="02000000000000000000" pitchFamily="2" charset="0"/>
                <a:ea typeface="Roboto" panose="02000000000000000000" pitchFamily="2" charset="0"/>
                <a:cs typeface="Roboto" panose="02000000000000000000" pitchFamily="2" charset="0"/>
              </a:rPr>
              <a:t>Des questions?</a:t>
            </a:r>
          </a:p>
        </p:txBody>
      </p:sp>
      <p:pic>
        <p:nvPicPr>
          <p:cNvPr id="8" name="Picture 7" descr="A black and white sign with white text&#10;&#10;Description automatically generated">
            <a:extLst>
              <a:ext uri="{FF2B5EF4-FFF2-40B4-BE49-F238E27FC236}">
                <a16:creationId xmlns:a16="http://schemas.microsoft.com/office/drawing/2014/main" id="{381A924F-A7C3-23F3-3908-5181C03835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988" y="5878870"/>
            <a:ext cx="1605287" cy="532172"/>
          </a:xfrm>
          <a:prstGeom prst="rect">
            <a:avLst/>
          </a:prstGeom>
        </p:spPr>
      </p:pic>
      <p:sp>
        <p:nvSpPr>
          <p:cNvPr id="3" name="Text Placeholder 2">
            <a:extLst>
              <a:ext uri="{FF2B5EF4-FFF2-40B4-BE49-F238E27FC236}">
                <a16:creationId xmlns:a16="http://schemas.microsoft.com/office/drawing/2014/main" id="{78813062-01FF-ED3D-15ED-4CEDCFF937D6}"/>
              </a:ext>
            </a:extLst>
          </p:cNvPr>
          <p:cNvSpPr txBox="1">
            <a:spLocks/>
          </p:cNvSpPr>
          <p:nvPr/>
        </p:nvSpPr>
        <p:spPr>
          <a:xfrm>
            <a:off x="6762044" y="5676055"/>
            <a:ext cx="5354172" cy="768854"/>
          </a:xfrm>
          <a:prstGeom prst="rect">
            <a:avLst/>
          </a:prstGeom>
        </p:spPr>
        <p:txBody>
          <a:bodyPr/>
          <a:lstStyle>
            <a:lvl1pPr marL="342000" indent="-342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68000" marR="0" indent="-342000" algn="l" defTabSz="914400" rtl="0" eaLnBrk="1" fontAlgn="auto" latinLnBrk="0" hangingPunct="1">
              <a:lnSpc>
                <a:spcPct val="100000"/>
              </a:lnSpc>
              <a:spcBef>
                <a:spcPts val="1000"/>
              </a:spcBef>
              <a:spcAft>
                <a:spcPts val="0"/>
              </a:spcAft>
              <a:buClrTx/>
              <a:buSzTx/>
              <a:buFont typeface="System Font Regular"/>
              <a:buChar char="−"/>
              <a:tabLst/>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914400" rtl="0" eaLnBrk="1" latinLnBrk="0" hangingPunct="1">
              <a:lnSpc>
                <a:spcPct val="100000"/>
              </a:lnSpc>
              <a:spcBef>
                <a:spcPts val="1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172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0"/>
              </a:spcBef>
              <a:buNone/>
            </a:pPr>
            <a:r>
              <a:rPr lang="fr-CA" sz="1200" b="1">
                <a:solidFill>
                  <a:schemeClr val="bg1"/>
                </a:solidFill>
              </a:rPr>
              <a:t>POUR NOUS JOINDRE</a:t>
            </a:r>
          </a:p>
          <a:p>
            <a:pPr marL="0" indent="0">
              <a:lnSpc>
                <a:spcPts val="1800"/>
              </a:lnSpc>
              <a:spcBef>
                <a:spcPts val="0"/>
              </a:spcBef>
              <a:buNone/>
            </a:pPr>
            <a:r>
              <a:rPr lang="fr-CA" sz="1200" b="1">
                <a:solidFill>
                  <a:schemeClr val="bg1"/>
                </a:solidFill>
                <a:ea typeface="Verdana" pitchFamily="34" charset="0"/>
              </a:rPr>
              <a:t>fondsftq.com</a:t>
            </a:r>
          </a:p>
          <a:p>
            <a:pPr marL="0" indent="0">
              <a:lnSpc>
                <a:spcPts val="1800"/>
              </a:lnSpc>
              <a:spcBef>
                <a:spcPts val="0"/>
              </a:spcBef>
              <a:buNone/>
            </a:pPr>
            <a:r>
              <a:rPr lang="fr-CA" sz="1200" b="1">
                <a:solidFill>
                  <a:schemeClr val="bg1"/>
                </a:solidFill>
              </a:rPr>
              <a:t>514 383-8383 | 1 800 361-5017</a:t>
            </a:r>
            <a:endParaRPr lang="en-US" sz="1200" b="1">
              <a:solidFill>
                <a:schemeClr val="bg1"/>
              </a:solidFill>
            </a:endParaRPr>
          </a:p>
        </p:txBody>
      </p:sp>
    </p:spTree>
    <p:extLst>
      <p:ext uri="{BB962C8B-B14F-4D97-AF65-F5344CB8AC3E}">
        <p14:creationId xmlns:p14="http://schemas.microsoft.com/office/powerpoint/2010/main" val="284269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a kitchen&#10;&#10;Description automatically generated">
            <a:extLst>
              <a:ext uri="{FF2B5EF4-FFF2-40B4-BE49-F238E27FC236}">
                <a16:creationId xmlns:a16="http://schemas.microsoft.com/office/drawing/2014/main" id="{6ABB285E-E2DF-04DF-B66B-E0E178D3FC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4750" y="0"/>
            <a:ext cx="5937250" cy="6858001"/>
          </a:xfrm>
          <a:prstGeom prst="rect">
            <a:avLst/>
          </a:prstGeom>
        </p:spPr>
      </p:pic>
      <p:sp>
        <p:nvSpPr>
          <p:cNvPr id="21" name="Espace réservé du contenu 2">
            <a:extLst>
              <a:ext uri="{FF2B5EF4-FFF2-40B4-BE49-F238E27FC236}">
                <a16:creationId xmlns:a16="http://schemas.microsoft.com/office/drawing/2014/main" id="{148463E9-39EA-4947-9DEE-3D36BAE54D73}"/>
              </a:ext>
            </a:extLst>
          </p:cNvPr>
          <p:cNvSpPr txBox="1">
            <a:spLocks/>
          </p:cNvSpPr>
          <p:nvPr/>
        </p:nvSpPr>
        <p:spPr>
          <a:xfrm>
            <a:off x="339120" y="1757210"/>
            <a:ext cx="5361593" cy="445589"/>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pc="-40">
                <a:latin typeface="Arial" panose="020B0604020202020204" pitchFamily="34" charset="0"/>
                <a:cs typeface="Arial" panose="020B0604020202020204" pitchFamily="34" charset="0"/>
              </a:rPr>
              <a:t>Vous convaincre en 3 questions :</a:t>
            </a:r>
          </a:p>
        </p:txBody>
      </p:sp>
      <p:sp>
        <p:nvSpPr>
          <p:cNvPr id="26" name="Forme libre : forme 25">
            <a:extLst>
              <a:ext uri="{FF2B5EF4-FFF2-40B4-BE49-F238E27FC236}">
                <a16:creationId xmlns:a16="http://schemas.microsoft.com/office/drawing/2014/main" id="{677CABBD-E35F-4202-AE3D-0A8AB69DB256}"/>
              </a:ext>
            </a:extLst>
          </p:cNvPr>
          <p:cNvSpPr/>
          <p:nvPr/>
        </p:nvSpPr>
        <p:spPr>
          <a:xfrm>
            <a:off x="1557894" y="3313441"/>
            <a:ext cx="8580772" cy="977881"/>
          </a:xfrm>
          <a:custGeom>
            <a:avLst/>
            <a:gdLst>
              <a:gd name="connsiteX0" fmla="*/ 0 w 4053840"/>
              <a:gd name="connsiteY0" fmla="*/ 0 h 1128772"/>
              <a:gd name="connsiteX1" fmla="*/ 3489454 w 4053840"/>
              <a:gd name="connsiteY1" fmla="*/ 0 h 1128772"/>
              <a:gd name="connsiteX2" fmla="*/ 4053840 w 4053840"/>
              <a:gd name="connsiteY2" fmla="*/ 564386 h 1128772"/>
              <a:gd name="connsiteX3" fmla="*/ 3489454 w 4053840"/>
              <a:gd name="connsiteY3" fmla="*/ 1128772 h 1128772"/>
              <a:gd name="connsiteX4" fmla="*/ 0 w 4053840"/>
              <a:gd name="connsiteY4" fmla="*/ 1128772 h 1128772"/>
              <a:gd name="connsiteX5" fmla="*/ 0 w 4053840"/>
              <a:gd name="connsiteY5" fmla="*/ 0 h 112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3840" h="1128772">
                <a:moveTo>
                  <a:pt x="4053840" y="1128771"/>
                </a:moveTo>
                <a:lnTo>
                  <a:pt x="564386" y="1128771"/>
                </a:lnTo>
                <a:lnTo>
                  <a:pt x="0" y="564386"/>
                </a:lnTo>
                <a:lnTo>
                  <a:pt x="564386" y="1"/>
                </a:lnTo>
                <a:lnTo>
                  <a:pt x="4053840" y="1"/>
                </a:lnTo>
                <a:lnTo>
                  <a:pt x="4053840" y="112877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170688" bIns="91440" numCol="1" spcCol="1270" anchor="ctr" anchorCtr="0">
            <a:noAutofit/>
          </a:bodyPr>
          <a:lstStyle/>
          <a:p>
            <a:pPr defTabSz="1066747">
              <a:lnSpc>
                <a:spcPct val="90000"/>
              </a:lnSpc>
              <a:spcAft>
                <a:spcPct val="35000"/>
              </a:spcAft>
            </a:pPr>
            <a:endParaRPr lang="fr-CA" sz="240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5E44E71-E4A4-2EC1-D8E7-2E42D1744918}"/>
              </a:ext>
            </a:extLst>
          </p:cNvPr>
          <p:cNvSpPr>
            <a:spLocks noGrp="1"/>
          </p:cNvSpPr>
          <p:nvPr>
            <p:ph type="body" sz="quarter" idx="17"/>
          </p:nvPr>
        </p:nvSpPr>
        <p:spPr>
          <a:xfrm>
            <a:off x="313013" y="441325"/>
            <a:ext cx="10475349" cy="1044608"/>
          </a:xfrm>
        </p:spPr>
        <p:txBody>
          <a:bodyPr/>
          <a:lstStyle/>
          <a:p>
            <a:r>
              <a:rPr lang="en-US" sz="3200">
                <a:latin typeface="Roboto" panose="02000000000000000000" pitchFamily="2" charset="0"/>
                <a:ea typeface="Roboto" panose="02000000000000000000" pitchFamily="2" charset="0"/>
                <a:cs typeface="Roboto" panose="02000000000000000000" pitchFamily="2" charset="0"/>
              </a:rPr>
              <a:t>AU PROGRAMME</a:t>
            </a:r>
          </a:p>
        </p:txBody>
      </p:sp>
      <p:pic>
        <p:nvPicPr>
          <p:cNvPr id="2" name="Graphique 3">
            <a:extLst>
              <a:ext uri="{FF2B5EF4-FFF2-40B4-BE49-F238E27FC236}">
                <a16:creationId xmlns:a16="http://schemas.microsoft.com/office/drawing/2014/main" id="{2EBC9061-273C-911E-BB4D-230A225A4DF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437" y="6215617"/>
            <a:ext cx="1051560" cy="347806"/>
          </a:xfrm>
          <a:prstGeom prst="rect">
            <a:avLst/>
          </a:prstGeom>
        </p:spPr>
      </p:pic>
      <p:sp>
        <p:nvSpPr>
          <p:cNvPr id="5" name="Espace réservé du numéro de diapositive 4">
            <a:extLst>
              <a:ext uri="{FF2B5EF4-FFF2-40B4-BE49-F238E27FC236}">
                <a16:creationId xmlns:a16="http://schemas.microsoft.com/office/drawing/2014/main" id="{A98EFFBD-B360-BDA4-3428-2162BE849B45}"/>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3</a:t>
            </a:fld>
            <a:endParaRPr lang="en-US" sz="1000" b="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20813BA-3650-BCEF-58D1-9C1647D308C6}"/>
              </a:ext>
            </a:extLst>
          </p:cNvPr>
          <p:cNvSpPr txBox="1"/>
          <p:nvPr/>
        </p:nvSpPr>
        <p:spPr>
          <a:xfrm>
            <a:off x="313013" y="2428716"/>
            <a:ext cx="407988" cy="553998"/>
          </a:xfrm>
          <a:prstGeom prst="rect">
            <a:avLst/>
          </a:prstGeom>
          <a:noFill/>
        </p:spPr>
        <p:txBody>
          <a:bodyPr wrap="square" rtlCol="0">
            <a:spAutoFit/>
          </a:bodyPr>
          <a:lstStyle/>
          <a:p>
            <a:pPr algn="l">
              <a:spcBef>
                <a:spcPts val="1000"/>
              </a:spcBef>
            </a:pPr>
            <a:r>
              <a:rPr lang="fr-CA" sz="3000" b="1">
                <a:solidFill>
                  <a:schemeClr val="tx1"/>
                </a:solidFill>
                <a:latin typeface="Roboto" panose="02000000000000000000" pitchFamily="2" charset="0"/>
                <a:ea typeface="Roboto" panose="02000000000000000000" pitchFamily="2" charset="0"/>
                <a:cs typeface="Roboto" panose="02000000000000000000" pitchFamily="2" charset="0"/>
              </a:rPr>
              <a:t>1</a:t>
            </a:r>
            <a:endParaRPr lang="en-US" sz="3000" err="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97497C4-EFA0-1DBA-7BA9-E9F42EFCEEA6}"/>
              </a:ext>
            </a:extLst>
          </p:cNvPr>
          <p:cNvSpPr txBox="1"/>
          <p:nvPr/>
        </p:nvSpPr>
        <p:spPr>
          <a:xfrm>
            <a:off x="721001" y="2505660"/>
            <a:ext cx="4319085" cy="400110"/>
          </a:xfrm>
          <a:prstGeom prst="rect">
            <a:avLst/>
          </a:prstGeom>
          <a:noFill/>
        </p:spPr>
        <p:txBody>
          <a:bodyPr wrap="square" rtlCol="0">
            <a:spAutoFit/>
          </a:bodyPr>
          <a:lstStyle/>
          <a:p>
            <a:pPr>
              <a:spcBef>
                <a:spcPts val="1000"/>
              </a:spcBef>
            </a:pPr>
            <a:r>
              <a:rPr lang="fr-CA" sz="2000">
                <a:solidFill>
                  <a:schemeClr val="tx1"/>
                </a:solidFill>
                <a:latin typeface="Arial" panose="020B0604020202020204" pitchFamily="34" charset="0"/>
                <a:cs typeface="Arial" panose="020B0604020202020204" pitchFamily="34" charset="0"/>
              </a:rPr>
              <a:t>Pourquoi épargner dans un REER ?</a:t>
            </a:r>
          </a:p>
        </p:txBody>
      </p:sp>
      <p:sp>
        <p:nvSpPr>
          <p:cNvPr id="9" name="TextBox 8">
            <a:extLst>
              <a:ext uri="{FF2B5EF4-FFF2-40B4-BE49-F238E27FC236}">
                <a16:creationId xmlns:a16="http://schemas.microsoft.com/office/drawing/2014/main" id="{1885BAE4-B160-3B47-D2FE-AA4D9A7448BE}"/>
              </a:ext>
            </a:extLst>
          </p:cNvPr>
          <p:cNvSpPr txBox="1"/>
          <p:nvPr/>
        </p:nvSpPr>
        <p:spPr>
          <a:xfrm>
            <a:off x="313013" y="3246362"/>
            <a:ext cx="407988" cy="553998"/>
          </a:xfrm>
          <a:prstGeom prst="rect">
            <a:avLst/>
          </a:prstGeom>
          <a:noFill/>
        </p:spPr>
        <p:txBody>
          <a:bodyPr wrap="square" rtlCol="0">
            <a:spAutoFit/>
          </a:bodyPr>
          <a:lstStyle/>
          <a:p>
            <a:pPr algn="l">
              <a:spcBef>
                <a:spcPts val="1000"/>
              </a:spcBef>
            </a:pPr>
            <a:r>
              <a:rPr lang="fr-CA" sz="3000" b="1">
                <a:solidFill>
                  <a:schemeClr val="tx1"/>
                </a:solidFill>
                <a:latin typeface="Roboto" panose="02000000000000000000" pitchFamily="2" charset="0"/>
                <a:ea typeface="Roboto" panose="02000000000000000000" pitchFamily="2" charset="0"/>
                <a:cs typeface="Roboto" panose="02000000000000000000" pitchFamily="2" charset="0"/>
              </a:rPr>
              <a:t>2</a:t>
            </a:r>
            <a:endParaRPr lang="en-US" sz="3000" err="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ED8289D-4EE9-D34D-81B5-2D6A702E21D7}"/>
              </a:ext>
            </a:extLst>
          </p:cNvPr>
          <p:cNvSpPr txBox="1"/>
          <p:nvPr/>
        </p:nvSpPr>
        <p:spPr>
          <a:xfrm>
            <a:off x="721001" y="3167401"/>
            <a:ext cx="5374999" cy="707886"/>
          </a:xfrm>
          <a:prstGeom prst="rect">
            <a:avLst/>
          </a:prstGeom>
          <a:noFill/>
        </p:spPr>
        <p:txBody>
          <a:bodyPr wrap="square" rtlCol="0">
            <a:spAutoFit/>
          </a:bodyPr>
          <a:lstStyle/>
          <a:p>
            <a:pPr defTabSz="1066747">
              <a:spcAft>
                <a:spcPts val="2208"/>
              </a:spcAft>
              <a:buClr>
                <a:srgbClr val="002226"/>
              </a:buClr>
              <a:buSzPct val="150000"/>
            </a:pPr>
            <a:r>
              <a:rPr lang="fr-CA" sz="2000">
                <a:solidFill>
                  <a:schemeClr val="tx1"/>
                </a:solidFill>
                <a:latin typeface="Arial"/>
                <a:cs typeface="Arial"/>
              </a:rPr>
              <a:t>Pourquoi le REER+ au Fonds </a:t>
            </a:r>
            <a:br>
              <a:rPr lang="fr-CA" sz="2000">
                <a:solidFill>
                  <a:schemeClr val="tx1"/>
                </a:solidFill>
                <a:latin typeface="Arial"/>
                <a:cs typeface="Arial"/>
              </a:rPr>
            </a:br>
            <a:r>
              <a:rPr lang="fr-CA" sz="2000">
                <a:solidFill>
                  <a:schemeClr val="tx1"/>
                </a:solidFill>
                <a:latin typeface="Arial"/>
                <a:cs typeface="Arial"/>
              </a:rPr>
              <a:t>peut-il être avantageux ?</a:t>
            </a:r>
            <a:endParaRPr lang="fr-CA" sz="200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0F49BC1-D070-CCE1-0163-BD1E2D9BA380}"/>
              </a:ext>
            </a:extLst>
          </p:cNvPr>
          <p:cNvSpPr txBox="1"/>
          <p:nvPr/>
        </p:nvSpPr>
        <p:spPr>
          <a:xfrm>
            <a:off x="313013" y="4217895"/>
            <a:ext cx="407988" cy="553998"/>
          </a:xfrm>
          <a:prstGeom prst="rect">
            <a:avLst/>
          </a:prstGeom>
          <a:noFill/>
        </p:spPr>
        <p:txBody>
          <a:bodyPr wrap="square" rtlCol="0">
            <a:spAutoFit/>
          </a:bodyPr>
          <a:lstStyle/>
          <a:p>
            <a:pPr algn="l">
              <a:spcBef>
                <a:spcPts val="1000"/>
              </a:spcBef>
            </a:pPr>
            <a:r>
              <a:rPr lang="fr-CA" sz="3000" b="1">
                <a:solidFill>
                  <a:schemeClr val="tx1"/>
                </a:solidFill>
                <a:latin typeface="Roboto" panose="02000000000000000000" pitchFamily="2" charset="0"/>
                <a:ea typeface="Roboto" panose="02000000000000000000" pitchFamily="2" charset="0"/>
                <a:cs typeface="Roboto" panose="02000000000000000000" pitchFamily="2" charset="0"/>
              </a:rPr>
              <a:t>3</a:t>
            </a:r>
            <a:endParaRPr lang="en-US" sz="3000" err="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9C57AC7-F0DC-5E75-F081-CFC3D1D84ABA}"/>
              </a:ext>
            </a:extLst>
          </p:cNvPr>
          <p:cNvSpPr txBox="1"/>
          <p:nvPr/>
        </p:nvSpPr>
        <p:spPr>
          <a:xfrm>
            <a:off x="721001" y="4137870"/>
            <a:ext cx="4181739" cy="1015663"/>
          </a:xfrm>
          <a:prstGeom prst="rect">
            <a:avLst/>
          </a:prstGeom>
          <a:noFill/>
        </p:spPr>
        <p:txBody>
          <a:bodyPr wrap="square" rtlCol="0">
            <a:spAutoFit/>
          </a:bodyPr>
          <a:lstStyle/>
          <a:p>
            <a:pPr defTabSz="1066747">
              <a:spcAft>
                <a:spcPts val="2208"/>
              </a:spcAft>
              <a:buClr>
                <a:srgbClr val="002226"/>
              </a:buClr>
              <a:buSzPct val="150000"/>
            </a:pPr>
            <a:r>
              <a:rPr lang="fr-CA" sz="2000">
                <a:solidFill>
                  <a:schemeClr val="tx1"/>
                </a:solidFill>
                <a:latin typeface="Arial" panose="020B0604020202020204" pitchFamily="34" charset="0"/>
                <a:cs typeface="Arial" panose="020B0604020202020204" pitchFamily="34" charset="0"/>
              </a:rPr>
              <a:t>Pourquoi le REER+ par retenue sur le salaire </a:t>
            </a:r>
            <a:r>
              <a:rPr lang="fr-CA" sz="2000">
                <a:latin typeface="Arial" panose="020B0604020202020204" pitchFamily="34" charset="0"/>
                <a:cs typeface="Arial" panose="020B0604020202020204" pitchFamily="34" charset="0"/>
              </a:rPr>
              <a:t>est-il </a:t>
            </a:r>
            <a:r>
              <a:rPr lang="fr-CA" sz="2000">
                <a:solidFill>
                  <a:schemeClr val="tx1"/>
                </a:solidFill>
                <a:latin typeface="Arial" panose="020B0604020202020204" pitchFamily="34" charset="0"/>
                <a:cs typeface="Arial" panose="020B0604020202020204" pitchFamily="34" charset="0"/>
              </a:rPr>
              <a:t>encore plus avantageux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D650E5-7935-564F-7338-A4F68CF85186}"/>
              </a:ext>
            </a:extLst>
          </p:cNvPr>
          <p:cNvSpPr/>
          <p:nvPr/>
        </p:nvSpPr>
        <p:spPr>
          <a:xfrm>
            <a:off x="3029816" y="2015947"/>
            <a:ext cx="3049200" cy="3576381"/>
          </a:xfrm>
          <a:prstGeom prst="rect">
            <a:avLst/>
          </a:prstGeom>
          <a:solidFill>
            <a:srgbClr val="C0F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EFD441-84A8-590A-2D35-006DE475DE98}"/>
              </a:ext>
            </a:extLst>
          </p:cNvPr>
          <p:cNvSpPr/>
          <p:nvPr/>
        </p:nvSpPr>
        <p:spPr>
          <a:xfrm>
            <a:off x="6079016" y="2015947"/>
            <a:ext cx="3083169" cy="3576381"/>
          </a:xfrm>
          <a:prstGeom prst="rect">
            <a:avLst/>
          </a:prstGeom>
          <a:solidFill>
            <a:srgbClr val="218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C9A3DB-E4C5-50E9-2D20-7B7A276C3F49}"/>
              </a:ext>
            </a:extLst>
          </p:cNvPr>
          <p:cNvSpPr/>
          <p:nvPr/>
        </p:nvSpPr>
        <p:spPr>
          <a:xfrm>
            <a:off x="9162184" y="2015947"/>
            <a:ext cx="3049200" cy="3576381"/>
          </a:xfrm>
          <a:prstGeom prst="rect">
            <a:avLst/>
          </a:prstGeom>
          <a:solidFill>
            <a:srgbClr val="00A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6CB463-A9F0-15A7-5ECB-0A7882861346}"/>
              </a:ext>
            </a:extLst>
          </p:cNvPr>
          <p:cNvSpPr/>
          <p:nvPr/>
        </p:nvSpPr>
        <p:spPr>
          <a:xfrm>
            <a:off x="-19384" y="2015948"/>
            <a:ext cx="3049200" cy="3576380"/>
          </a:xfrm>
          <a:prstGeom prst="rect">
            <a:avLst/>
          </a:prstGeom>
          <a:solidFill>
            <a:srgbClr val="5BB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2">
            <a:extLst>
              <a:ext uri="{FF2B5EF4-FFF2-40B4-BE49-F238E27FC236}">
                <a16:creationId xmlns:a16="http://schemas.microsoft.com/office/drawing/2014/main" id="{753FF576-1DAC-4D66-92A6-DFBA539EE6FA}"/>
              </a:ext>
            </a:extLst>
          </p:cNvPr>
          <p:cNvSpPr txBox="1">
            <a:spLocks/>
          </p:cNvSpPr>
          <p:nvPr/>
        </p:nvSpPr>
        <p:spPr>
          <a:xfrm>
            <a:off x="305764" y="1004782"/>
            <a:ext cx="10176480" cy="372786"/>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a:latin typeface="Arial" panose="020B0604020202020204" pitchFamily="34" charset="0"/>
                <a:cs typeface="Arial" panose="020B0604020202020204" pitchFamily="34" charset="0"/>
              </a:rPr>
              <a:t>Le Fonds de solidarité : créé par la FTQ en 1983</a:t>
            </a:r>
          </a:p>
        </p:txBody>
      </p:sp>
      <p:sp>
        <p:nvSpPr>
          <p:cNvPr id="19" name="Rectangle 18">
            <a:extLst>
              <a:ext uri="{FF2B5EF4-FFF2-40B4-BE49-F238E27FC236}">
                <a16:creationId xmlns:a16="http://schemas.microsoft.com/office/drawing/2014/main" id="{342597D4-63A9-463E-AFAD-D83AB34CD3B8}"/>
              </a:ext>
            </a:extLst>
          </p:cNvPr>
          <p:cNvSpPr/>
          <p:nvPr/>
        </p:nvSpPr>
        <p:spPr>
          <a:xfrm>
            <a:off x="434007" y="3951144"/>
            <a:ext cx="2320948" cy="400110"/>
          </a:xfrm>
          <a:prstGeom prst="rect">
            <a:avLst/>
          </a:prstGeom>
        </p:spPr>
        <p:txBody>
          <a:bodyPr wrap="square" lIns="0">
            <a:spAutoFit/>
          </a:bodyPr>
          <a:lstStyle/>
          <a:p>
            <a:r>
              <a:rPr lang="fr-CA" sz="2000">
                <a:latin typeface="Arial" panose="020B0604020202020204" pitchFamily="34" charset="0"/>
                <a:ea typeface="Verdana" charset="0"/>
                <a:cs typeface="Arial" panose="020B0604020202020204" pitchFamily="34" charset="0"/>
              </a:rPr>
              <a:t>Préparer la retraite</a:t>
            </a:r>
          </a:p>
        </p:txBody>
      </p:sp>
      <p:sp>
        <p:nvSpPr>
          <p:cNvPr id="7" name="Rectangle 6">
            <a:extLst>
              <a:ext uri="{FF2B5EF4-FFF2-40B4-BE49-F238E27FC236}">
                <a16:creationId xmlns:a16="http://schemas.microsoft.com/office/drawing/2014/main" id="{40449AA4-CD34-41EB-A3CC-368BB0325ED2}"/>
              </a:ext>
            </a:extLst>
          </p:cNvPr>
          <p:cNvSpPr/>
          <p:nvPr/>
        </p:nvSpPr>
        <p:spPr>
          <a:xfrm>
            <a:off x="3440811" y="3951846"/>
            <a:ext cx="2086267" cy="1323439"/>
          </a:xfrm>
          <a:prstGeom prst="rect">
            <a:avLst/>
          </a:prstGeom>
        </p:spPr>
        <p:txBody>
          <a:bodyPr wrap="square" lIns="0">
            <a:spAutoFit/>
          </a:bodyPr>
          <a:lstStyle/>
          <a:p>
            <a:r>
              <a:rPr lang="fr-CA" sz="2000">
                <a:latin typeface="Arial" panose="020B0604020202020204" pitchFamily="34" charset="0"/>
                <a:ea typeface="Verdana" charset="0"/>
                <a:cs typeface="Arial" panose="020B0604020202020204" pitchFamily="34" charset="0"/>
              </a:rPr>
              <a:t>Créer, maintenir ou sauvegarder</a:t>
            </a:r>
          </a:p>
          <a:p>
            <a:r>
              <a:rPr lang="fr-CA" sz="2000">
                <a:latin typeface="Arial" panose="020B0604020202020204" pitchFamily="34" charset="0"/>
                <a:ea typeface="Verdana" charset="0"/>
                <a:cs typeface="Arial" panose="020B0604020202020204" pitchFamily="34" charset="0"/>
              </a:rPr>
              <a:t>des emplois </a:t>
            </a:r>
          </a:p>
          <a:p>
            <a:r>
              <a:rPr lang="fr-CA" sz="2000">
                <a:latin typeface="Arial" panose="020B0604020202020204" pitchFamily="34" charset="0"/>
                <a:ea typeface="Verdana" charset="0"/>
                <a:cs typeface="Arial" panose="020B0604020202020204" pitchFamily="34" charset="0"/>
              </a:rPr>
              <a:t>au Québec</a:t>
            </a:r>
          </a:p>
        </p:txBody>
      </p:sp>
      <p:sp>
        <p:nvSpPr>
          <p:cNvPr id="11" name="Rectangle 10">
            <a:extLst>
              <a:ext uri="{FF2B5EF4-FFF2-40B4-BE49-F238E27FC236}">
                <a16:creationId xmlns:a16="http://schemas.microsoft.com/office/drawing/2014/main" id="{34E33797-E6A9-467F-90E4-DD09672DC37E}"/>
              </a:ext>
            </a:extLst>
          </p:cNvPr>
          <p:cNvSpPr/>
          <p:nvPr/>
        </p:nvSpPr>
        <p:spPr>
          <a:xfrm>
            <a:off x="6537283" y="3957611"/>
            <a:ext cx="2668693" cy="1015663"/>
          </a:xfrm>
          <a:prstGeom prst="rect">
            <a:avLst/>
          </a:prstGeom>
        </p:spPr>
        <p:txBody>
          <a:bodyPr wrap="square" lIns="0">
            <a:spAutoFit/>
          </a:bodyPr>
          <a:lstStyle/>
          <a:p>
            <a:r>
              <a:rPr lang="fr-CA" sz="2000">
                <a:latin typeface="Arial" panose="020B0604020202020204" pitchFamily="34" charset="0"/>
                <a:ea typeface="Verdana" charset="0"/>
                <a:cs typeface="Arial" panose="020B0604020202020204" pitchFamily="34" charset="0"/>
              </a:rPr>
              <a:t>Former </a:t>
            </a:r>
            <a:br>
              <a:rPr lang="fr-CA" sz="2000">
                <a:latin typeface="Arial" panose="020B0604020202020204" pitchFamily="34" charset="0"/>
                <a:ea typeface="Verdana" charset="0"/>
                <a:cs typeface="Arial" panose="020B0604020202020204" pitchFamily="34" charset="0"/>
              </a:rPr>
            </a:br>
            <a:r>
              <a:rPr lang="fr-CA" sz="2000">
                <a:latin typeface="Arial" panose="020B0604020202020204" pitchFamily="34" charset="0"/>
                <a:ea typeface="Verdana" charset="0"/>
                <a:cs typeface="Arial" panose="020B0604020202020204" pitchFamily="34" charset="0"/>
              </a:rPr>
              <a:t>les travailleuses </a:t>
            </a:r>
          </a:p>
          <a:p>
            <a:r>
              <a:rPr lang="fr-CA" sz="2000">
                <a:latin typeface="Arial" panose="020B0604020202020204" pitchFamily="34" charset="0"/>
                <a:ea typeface="Verdana" charset="0"/>
                <a:cs typeface="Arial" panose="020B0604020202020204" pitchFamily="34" charset="0"/>
              </a:rPr>
              <a:t>et les travailleurs</a:t>
            </a:r>
          </a:p>
        </p:txBody>
      </p:sp>
      <p:sp>
        <p:nvSpPr>
          <p:cNvPr id="15" name="Rectangle 14">
            <a:extLst>
              <a:ext uri="{FF2B5EF4-FFF2-40B4-BE49-F238E27FC236}">
                <a16:creationId xmlns:a16="http://schemas.microsoft.com/office/drawing/2014/main" id="{4780B657-C3FD-4812-AB0D-2EA447B153A0}"/>
              </a:ext>
            </a:extLst>
          </p:cNvPr>
          <p:cNvSpPr/>
          <p:nvPr/>
        </p:nvSpPr>
        <p:spPr>
          <a:xfrm>
            <a:off x="9538322" y="3957610"/>
            <a:ext cx="2336800" cy="1015663"/>
          </a:xfrm>
          <a:prstGeom prst="rect">
            <a:avLst/>
          </a:prstGeom>
        </p:spPr>
        <p:txBody>
          <a:bodyPr wrap="square" lIns="0">
            <a:spAutoFit/>
          </a:bodyPr>
          <a:lstStyle/>
          <a:p>
            <a:pPr indent="-359974"/>
            <a:r>
              <a:rPr lang="fr-CA" sz="2000">
                <a:latin typeface="Arial" panose="020B0604020202020204" pitchFamily="34" charset="0"/>
                <a:ea typeface="Verdana" charset="0"/>
                <a:cs typeface="Arial" panose="020B0604020202020204" pitchFamily="34" charset="0"/>
              </a:rPr>
              <a:t>Développer l’économie </a:t>
            </a:r>
            <a:br>
              <a:rPr lang="fr-CA" sz="2000">
                <a:latin typeface="Arial" panose="020B0604020202020204" pitchFamily="34" charset="0"/>
                <a:ea typeface="Verdana" charset="0"/>
                <a:cs typeface="Arial" panose="020B0604020202020204" pitchFamily="34" charset="0"/>
              </a:rPr>
            </a:br>
            <a:r>
              <a:rPr lang="fr-CA" sz="2000">
                <a:latin typeface="Arial" panose="020B0604020202020204" pitchFamily="34" charset="0"/>
                <a:ea typeface="Verdana" charset="0"/>
                <a:cs typeface="Arial" panose="020B0604020202020204" pitchFamily="34" charset="0"/>
              </a:rPr>
              <a:t>du Québec</a:t>
            </a:r>
          </a:p>
        </p:txBody>
      </p:sp>
      <p:sp>
        <p:nvSpPr>
          <p:cNvPr id="8" name="Text Placeholder 7">
            <a:extLst>
              <a:ext uri="{FF2B5EF4-FFF2-40B4-BE49-F238E27FC236}">
                <a16:creationId xmlns:a16="http://schemas.microsoft.com/office/drawing/2014/main" id="{BF6D3CFE-5A42-8C9F-BDA9-C1EF123ED6BA}"/>
              </a:ext>
            </a:extLst>
          </p:cNvPr>
          <p:cNvSpPr>
            <a:spLocks noGrp="1"/>
          </p:cNvSpPr>
          <p:nvPr>
            <p:ph type="body" sz="quarter" idx="17"/>
          </p:nvPr>
        </p:nvSpPr>
        <p:spPr>
          <a:xfrm>
            <a:off x="305764" y="437830"/>
            <a:ext cx="10475349" cy="595136"/>
          </a:xfrm>
        </p:spPr>
        <p:txBody>
          <a:bodyPr/>
          <a:lstStyle/>
          <a:p>
            <a:r>
              <a:rPr lang="en-US" sz="3200">
                <a:latin typeface="Roboto" panose="02000000000000000000" pitchFamily="2" charset="0"/>
                <a:ea typeface="Roboto" panose="02000000000000000000" pitchFamily="2" charset="0"/>
                <a:cs typeface="Roboto" panose="02000000000000000000" pitchFamily="2" charset="0"/>
              </a:rPr>
              <a:t>UNE MISSION ÉCONOMIQUE</a:t>
            </a:r>
          </a:p>
        </p:txBody>
      </p:sp>
      <p:pic>
        <p:nvPicPr>
          <p:cNvPr id="3" name="Picture 42" descr="A close up of a logo  Description automatically generated">
            <a:extLst>
              <a:ext uri="{FF2B5EF4-FFF2-40B4-BE49-F238E27FC236}">
                <a16:creationId xmlns:a16="http://schemas.microsoft.com/office/drawing/2014/main" id="{07D346E7-199D-182D-192C-DF56895763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8124" y="2726559"/>
            <a:ext cx="662646" cy="965891"/>
          </a:xfrm>
          <a:prstGeom prst="rect">
            <a:avLst/>
          </a:prstGeom>
        </p:spPr>
      </p:pic>
      <p:pic>
        <p:nvPicPr>
          <p:cNvPr id="5" name="Picture 49" descr="A close up of a logo  Description automatically generated">
            <a:extLst>
              <a:ext uri="{FF2B5EF4-FFF2-40B4-BE49-F238E27FC236}">
                <a16:creationId xmlns:a16="http://schemas.microsoft.com/office/drawing/2014/main" id="{7B367E92-EDF4-1DE6-EE22-122326EAC2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764" y="2400849"/>
            <a:ext cx="1089437" cy="1291601"/>
          </a:xfrm>
          <a:prstGeom prst="rect">
            <a:avLst/>
          </a:prstGeom>
        </p:spPr>
      </p:pic>
      <p:pic>
        <p:nvPicPr>
          <p:cNvPr id="6" name="Picture 47" descr="A close up of a logo  Description automatically generated">
            <a:extLst>
              <a:ext uri="{FF2B5EF4-FFF2-40B4-BE49-F238E27FC236}">
                <a16:creationId xmlns:a16="http://schemas.microsoft.com/office/drawing/2014/main" id="{B0B152E1-4CF4-6837-502C-501974B33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5127" y="2535625"/>
            <a:ext cx="1010818" cy="1156825"/>
          </a:xfrm>
          <a:prstGeom prst="rect">
            <a:avLst/>
          </a:prstGeom>
        </p:spPr>
      </p:pic>
      <p:pic>
        <p:nvPicPr>
          <p:cNvPr id="9" name="Picture 38" descr="A close up of a logo  Description automatically generated">
            <a:extLst>
              <a:ext uri="{FF2B5EF4-FFF2-40B4-BE49-F238E27FC236}">
                <a16:creationId xmlns:a16="http://schemas.microsoft.com/office/drawing/2014/main" id="{80E354EA-4143-4A74-19D1-A3BC74D9DE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0572" y="2737790"/>
            <a:ext cx="954660" cy="954660"/>
          </a:xfrm>
          <a:prstGeom prst="rect">
            <a:avLst/>
          </a:prstGeom>
        </p:spPr>
      </p:pic>
      <p:sp>
        <p:nvSpPr>
          <p:cNvPr id="10" name="Espace réservé du numéro de diapositive 4">
            <a:extLst>
              <a:ext uri="{FF2B5EF4-FFF2-40B4-BE49-F238E27FC236}">
                <a16:creationId xmlns:a16="http://schemas.microsoft.com/office/drawing/2014/main" id="{0CF4BCB9-F956-AE98-FBEB-7D53AAE8BA84}"/>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4</a:t>
            </a:fld>
            <a:endParaRPr lang="en-US" sz="10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80DE"/>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9157A5-DC97-95BE-B290-B6FDB8CB7FE7}"/>
              </a:ext>
            </a:extLst>
          </p:cNvPr>
          <p:cNvSpPr/>
          <p:nvPr>
            <p:custDataLst>
              <p:tags r:id="rId1"/>
            </p:custDataLst>
          </p:nvPr>
        </p:nvSpPr>
        <p:spPr>
          <a:xfrm>
            <a:off x="407988" y="1957737"/>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Rectangle 48">
            <a:extLst>
              <a:ext uri="{FF2B5EF4-FFF2-40B4-BE49-F238E27FC236}">
                <a16:creationId xmlns:a16="http://schemas.microsoft.com/office/drawing/2014/main" id="{A462099F-7533-28EA-7FC8-429F1140B189}"/>
              </a:ext>
            </a:extLst>
          </p:cNvPr>
          <p:cNvSpPr/>
          <p:nvPr>
            <p:custDataLst>
              <p:tags r:id="rId2"/>
            </p:custDataLst>
          </p:nvPr>
        </p:nvSpPr>
        <p:spPr>
          <a:xfrm>
            <a:off x="3314885" y="1957737"/>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Rectangle 49">
            <a:extLst>
              <a:ext uri="{FF2B5EF4-FFF2-40B4-BE49-F238E27FC236}">
                <a16:creationId xmlns:a16="http://schemas.microsoft.com/office/drawing/2014/main" id="{24DA1A64-4210-064B-37EF-536FB334730B}"/>
              </a:ext>
            </a:extLst>
          </p:cNvPr>
          <p:cNvSpPr/>
          <p:nvPr>
            <p:custDataLst>
              <p:tags r:id="rId3"/>
            </p:custDataLst>
          </p:nvPr>
        </p:nvSpPr>
        <p:spPr>
          <a:xfrm>
            <a:off x="6243206" y="1957737"/>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Rectangle 50">
            <a:extLst>
              <a:ext uri="{FF2B5EF4-FFF2-40B4-BE49-F238E27FC236}">
                <a16:creationId xmlns:a16="http://schemas.microsoft.com/office/drawing/2014/main" id="{8E50FF5D-2357-4710-23D6-E596E274D011}"/>
              </a:ext>
            </a:extLst>
          </p:cNvPr>
          <p:cNvSpPr/>
          <p:nvPr>
            <p:custDataLst>
              <p:tags r:id="rId4"/>
            </p:custDataLst>
          </p:nvPr>
        </p:nvSpPr>
        <p:spPr>
          <a:xfrm>
            <a:off x="9163567" y="1957737"/>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Rectangle 51">
            <a:extLst>
              <a:ext uri="{FF2B5EF4-FFF2-40B4-BE49-F238E27FC236}">
                <a16:creationId xmlns:a16="http://schemas.microsoft.com/office/drawing/2014/main" id="{D63D9E4E-5493-5962-112C-ED8954593D85}"/>
              </a:ext>
            </a:extLst>
          </p:cNvPr>
          <p:cNvSpPr/>
          <p:nvPr>
            <p:custDataLst>
              <p:tags r:id="rId5"/>
            </p:custDataLst>
          </p:nvPr>
        </p:nvSpPr>
        <p:spPr>
          <a:xfrm>
            <a:off x="407988" y="3406183"/>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Rectangle 52">
            <a:extLst>
              <a:ext uri="{FF2B5EF4-FFF2-40B4-BE49-F238E27FC236}">
                <a16:creationId xmlns:a16="http://schemas.microsoft.com/office/drawing/2014/main" id="{6882EC7B-1CC6-EF8D-5643-7723C10515FD}"/>
              </a:ext>
            </a:extLst>
          </p:cNvPr>
          <p:cNvSpPr/>
          <p:nvPr>
            <p:custDataLst>
              <p:tags r:id="rId6"/>
            </p:custDataLst>
          </p:nvPr>
        </p:nvSpPr>
        <p:spPr>
          <a:xfrm>
            <a:off x="3314885" y="3406183"/>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Rectangle 53">
            <a:extLst>
              <a:ext uri="{FF2B5EF4-FFF2-40B4-BE49-F238E27FC236}">
                <a16:creationId xmlns:a16="http://schemas.microsoft.com/office/drawing/2014/main" id="{8689E8EF-A0DB-0E14-B029-1766BB6FF617}"/>
              </a:ext>
            </a:extLst>
          </p:cNvPr>
          <p:cNvSpPr/>
          <p:nvPr>
            <p:custDataLst>
              <p:tags r:id="rId7"/>
            </p:custDataLst>
          </p:nvPr>
        </p:nvSpPr>
        <p:spPr>
          <a:xfrm>
            <a:off x="6243206" y="3406183"/>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Rectangle 54">
            <a:extLst>
              <a:ext uri="{FF2B5EF4-FFF2-40B4-BE49-F238E27FC236}">
                <a16:creationId xmlns:a16="http://schemas.microsoft.com/office/drawing/2014/main" id="{8520AE3D-86AA-8C87-3C4A-097168BA2127}"/>
              </a:ext>
            </a:extLst>
          </p:cNvPr>
          <p:cNvSpPr/>
          <p:nvPr>
            <p:custDataLst>
              <p:tags r:id="rId8"/>
            </p:custDataLst>
          </p:nvPr>
        </p:nvSpPr>
        <p:spPr>
          <a:xfrm>
            <a:off x="9163567" y="3406183"/>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Rectangle 55">
            <a:extLst>
              <a:ext uri="{FF2B5EF4-FFF2-40B4-BE49-F238E27FC236}">
                <a16:creationId xmlns:a16="http://schemas.microsoft.com/office/drawing/2014/main" id="{714FBB38-B725-C43B-F180-5A2E5DDED65D}"/>
              </a:ext>
            </a:extLst>
          </p:cNvPr>
          <p:cNvSpPr/>
          <p:nvPr>
            <p:custDataLst>
              <p:tags r:id="rId9"/>
            </p:custDataLst>
          </p:nvPr>
        </p:nvSpPr>
        <p:spPr>
          <a:xfrm>
            <a:off x="407988" y="4859636"/>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Rectangle 56">
            <a:extLst>
              <a:ext uri="{FF2B5EF4-FFF2-40B4-BE49-F238E27FC236}">
                <a16:creationId xmlns:a16="http://schemas.microsoft.com/office/drawing/2014/main" id="{BCF91809-A0DB-DCC6-D1DC-37526F362858}"/>
              </a:ext>
            </a:extLst>
          </p:cNvPr>
          <p:cNvSpPr/>
          <p:nvPr>
            <p:custDataLst>
              <p:tags r:id="rId10"/>
            </p:custDataLst>
          </p:nvPr>
        </p:nvSpPr>
        <p:spPr>
          <a:xfrm>
            <a:off x="3314885" y="4859636"/>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Rectangle 57">
            <a:extLst>
              <a:ext uri="{FF2B5EF4-FFF2-40B4-BE49-F238E27FC236}">
                <a16:creationId xmlns:a16="http://schemas.microsoft.com/office/drawing/2014/main" id="{724222E2-CC1B-77B0-DFD7-33D86B24E7D3}"/>
              </a:ext>
            </a:extLst>
          </p:cNvPr>
          <p:cNvSpPr/>
          <p:nvPr>
            <p:custDataLst>
              <p:tags r:id="rId11"/>
            </p:custDataLst>
          </p:nvPr>
        </p:nvSpPr>
        <p:spPr>
          <a:xfrm>
            <a:off x="6243206" y="4859636"/>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Rectangle 58">
            <a:extLst>
              <a:ext uri="{FF2B5EF4-FFF2-40B4-BE49-F238E27FC236}">
                <a16:creationId xmlns:a16="http://schemas.microsoft.com/office/drawing/2014/main" id="{037B246D-57EF-4D6F-5FB0-9C3CA535B7E7}"/>
              </a:ext>
            </a:extLst>
          </p:cNvPr>
          <p:cNvSpPr/>
          <p:nvPr>
            <p:custDataLst>
              <p:tags r:id="rId12"/>
            </p:custDataLst>
          </p:nvPr>
        </p:nvSpPr>
        <p:spPr>
          <a:xfrm>
            <a:off x="9163567" y="4859636"/>
            <a:ext cx="2620445" cy="12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png">
            <a:extLst>
              <a:ext uri="{FF2B5EF4-FFF2-40B4-BE49-F238E27FC236}">
                <a16:creationId xmlns:a16="http://schemas.microsoft.com/office/drawing/2014/main" id="{CCCE1ADF-3183-D0ED-5FAD-2B82C41214B5}"/>
              </a:ext>
            </a:extLst>
          </p:cNvPr>
          <p:cNvPicPr>
            <a:picLocks noChangeAspect="1"/>
          </p:cNvPicPr>
          <p:nvPr>
            <p:custDataLst>
              <p:tags r:id="rId13"/>
            </p:custDataLst>
          </p:nvPr>
        </p:nvPicPr>
        <p:blipFill>
          <a:blip r:embed="rId27" cstate="email">
            <a:extLst>
              <a:ext uri="{28A0092B-C50C-407E-A947-70E740481C1C}">
                <a14:useLocalDpi xmlns:a14="http://schemas.microsoft.com/office/drawing/2010/main"/>
              </a:ext>
            </a:extLst>
          </a:blip>
          <a:stretch>
            <a:fillRect/>
          </a:stretch>
        </p:blipFill>
        <p:spPr>
          <a:xfrm>
            <a:off x="9854238" y="2336060"/>
            <a:ext cx="1345042" cy="477201"/>
          </a:xfrm>
          <a:prstGeom prst="rect">
            <a:avLst/>
          </a:prstGeom>
        </p:spPr>
      </p:pic>
      <p:pic>
        <p:nvPicPr>
          <p:cNvPr id="4" name="Image 4">
            <a:extLst>
              <a:ext uri="{FF2B5EF4-FFF2-40B4-BE49-F238E27FC236}">
                <a16:creationId xmlns:a16="http://schemas.microsoft.com/office/drawing/2014/main" id="{B15D6739-D7E2-DE7D-6447-13FD6766BA6F}"/>
              </a:ext>
            </a:extLst>
          </p:cNvPr>
          <p:cNvPicPr>
            <a:picLocks noChangeAspect="1"/>
          </p:cNvPicPr>
          <p:nvPr>
            <p:custDataLst>
              <p:tags r:id="rId14"/>
            </p:custDataLst>
          </p:nvPr>
        </p:nvPicPr>
        <p:blipFill>
          <a:blip r:embed="rId28" cstate="email">
            <a:extLst>
              <a:ext uri="{28A0092B-C50C-407E-A947-70E740481C1C}">
                <a14:useLocalDpi xmlns:a14="http://schemas.microsoft.com/office/drawing/2010/main"/>
              </a:ext>
            </a:extLst>
          </a:blip>
          <a:stretch>
            <a:fillRect/>
          </a:stretch>
        </p:blipFill>
        <p:spPr>
          <a:xfrm>
            <a:off x="7152570" y="3799857"/>
            <a:ext cx="864139" cy="476466"/>
          </a:xfrm>
          <a:prstGeom prst="rect">
            <a:avLst/>
          </a:prstGeom>
        </p:spPr>
      </p:pic>
      <p:pic>
        <p:nvPicPr>
          <p:cNvPr id="6" name="Image 6">
            <a:extLst>
              <a:ext uri="{FF2B5EF4-FFF2-40B4-BE49-F238E27FC236}">
                <a16:creationId xmlns:a16="http://schemas.microsoft.com/office/drawing/2014/main" id="{07DBC58D-89B3-0F1D-1454-1C39F82062AC}"/>
              </a:ext>
            </a:extLst>
          </p:cNvPr>
          <p:cNvPicPr>
            <a:picLocks noChangeAspect="1"/>
          </p:cNvPicPr>
          <p:nvPr>
            <p:custDataLst>
              <p:tags r:id="rId15"/>
            </p:custDataLst>
          </p:nvPr>
        </p:nvPicPr>
        <p:blipFill>
          <a:blip r:embed="rId29" cstate="email">
            <a:extLst>
              <a:ext uri="{28A0092B-C50C-407E-A947-70E740481C1C}">
                <a14:useLocalDpi xmlns:a14="http://schemas.microsoft.com/office/drawing/2010/main"/>
              </a:ext>
            </a:extLst>
          </a:blip>
          <a:stretch>
            <a:fillRect/>
          </a:stretch>
        </p:blipFill>
        <p:spPr>
          <a:xfrm>
            <a:off x="7093943" y="2350301"/>
            <a:ext cx="1009778" cy="455990"/>
          </a:xfrm>
          <a:prstGeom prst="rect">
            <a:avLst/>
          </a:prstGeom>
        </p:spPr>
      </p:pic>
      <p:pic>
        <p:nvPicPr>
          <p:cNvPr id="8" name="Image 20">
            <a:extLst>
              <a:ext uri="{FF2B5EF4-FFF2-40B4-BE49-F238E27FC236}">
                <a16:creationId xmlns:a16="http://schemas.microsoft.com/office/drawing/2014/main" id="{20746F67-A4DC-3435-0697-53B46FA6B50D}"/>
              </a:ext>
            </a:extLst>
          </p:cNvPr>
          <p:cNvPicPr>
            <a:picLocks noChangeAspect="1"/>
          </p:cNvPicPr>
          <p:nvPr>
            <p:custDataLst>
              <p:tags r:id="rId16"/>
            </p:custDataLst>
          </p:nvPr>
        </p:nvPicPr>
        <p:blipFill>
          <a:blip r:embed="rId30" cstate="email">
            <a:extLst>
              <a:ext uri="{28A0092B-C50C-407E-A947-70E740481C1C}">
                <a14:useLocalDpi xmlns:a14="http://schemas.microsoft.com/office/drawing/2010/main"/>
              </a:ext>
            </a:extLst>
          </a:blip>
          <a:stretch>
            <a:fillRect/>
          </a:stretch>
        </p:blipFill>
        <p:spPr>
          <a:xfrm>
            <a:off x="4253346" y="2291952"/>
            <a:ext cx="831928" cy="572688"/>
          </a:xfrm>
          <a:prstGeom prst="rect">
            <a:avLst/>
          </a:prstGeom>
        </p:spPr>
      </p:pic>
      <p:pic>
        <p:nvPicPr>
          <p:cNvPr id="9" name="Image 21" descr="Une image contenant texte, arts de la table, assiette, vaisselle&#10;&#10;Description générée automatiquement">
            <a:extLst>
              <a:ext uri="{FF2B5EF4-FFF2-40B4-BE49-F238E27FC236}">
                <a16:creationId xmlns:a16="http://schemas.microsoft.com/office/drawing/2014/main" id="{92B49EB7-E7FB-A606-12D1-F8B491A70877}"/>
              </a:ext>
            </a:extLst>
          </p:cNvPr>
          <p:cNvPicPr>
            <a:picLocks noChangeAspect="1"/>
          </p:cNvPicPr>
          <p:nvPr>
            <p:custDataLst>
              <p:tags r:id="rId17"/>
            </p:custDataLst>
          </p:nvPr>
        </p:nvPicPr>
        <p:blipFill>
          <a:blip r:embed="rId31" cstate="email">
            <a:extLst>
              <a:ext uri="{28A0092B-C50C-407E-A947-70E740481C1C}">
                <a14:useLocalDpi xmlns:a14="http://schemas.microsoft.com/office/drawing/2010/main"/>
              </a:ext>
            </a:extLst>
          </a:blip>
          <a:stretch>
            <a:fillRect/>
          </a:stretch>
        </p:blipFill>
        <p:spPr>
          <a:xfrm>
            <a:off x="1120258" y="2382560"/>
            <a:ext cx="1195479" cy="377572"/>
          </a:xfrm>
          <a:prstGeom prst="rect">
            <a:avLst/>
          </a:prstGeom>
        </p:spPr>
      </p:pic>
      <p:pic>
        <p:nvPicPr>
          <p:cNvPr id="10" name="Image 22">
            <a:extLst>
              <a:ext uri="{FF2B5EF4-FFF2-40B4-BE49-F238E27FC236}">
                <a16:creationId xmlns:a16="http://schemas.microsoft.com/office/drawing/2014/main" id="{EB8AC962-4D14-B381-2F8B-726345564184}"/>
              </a:ext>
            </a:extLst>
          </p:cNvPr>
          <p:cNvPicPr>
            <a:picLocks noChangeAspect="1"/>
          </p:cNvPicPr>
          <p:nvPr>
            <p:custDataLst>
              <p:tags r:id="rId18"/>
            </p:custDataLst>
          </p:nvPr>
        </p:nvPicPr>
        <p:blipFill rotWithShape="1">
          <a:blip r:embed="rId32" cstate="email">
            <a:extLst>
              <a:ext uri="{28A0092B-C50C-407E-A947-70E740481C1C}">
                <a14:useLocalDpi xmlns:a14="http://schemas.microsoft.com/office/drawing/2010/main"/>
              </a:ext>
            </a:extLst>
          </a:blip>
          <a:srcRect l="25" r="25"/>
          <a:stretch/>
        </p:blipFill>
        <p:spPr>
          <a:xfrm>
            <a:off x="1243076" y="3843780"/>
            <a:ext cx="949842" cy="545266"/>
          </a:xfrm>
          <a:prstGeom prst="rect">
            <a:avLst/>
          </a:prstGeom>
        </p:spPr>
      </p:pic>
      <p:pic>
        <p:nvPicPr>
          <p:cNvPr id="11" name="Image 23">
            <a:extLst>
              <a:ext uri="{FF2B5EF4-FFF2-40B4-BE49-F238E27FC236}">
                <a16:creationId xmlns:a16="http://schemas.microsoft.com/office/drawing/2014/main" id="{EBCAC56D-E355-8A4C-1306-2DF7464D775A}"/>
              </a:ext>
            </a:extLst>
          </p:cNvPr>
          <p:cNvPicPr>
            <a:picLocks noChangeAspect="1"/>
          </p:cNvPicPr>
          <p:nvPr>
            <p:custDataLst>
              <p:tags r:id="rId19"/>
            </p:custDataLst>
          </p:nvPr>
        </p:nvPicPr>
        <p:blipFill>
          <a:blip r:embed="rId33" cstate="email">
            <a:extLst>
              <a:ext uri="{28A0092B-C50C-407E-A947-70E740481C1C}">
                <a14:useLocalDpi xmlns:a14="http://schemas.microsoft.com/office/drawing/2010/main"/>
              </a:ext>
            </a:extLst>
          </a:blip>
          <a:stretch>
            <a:fillRect/>
          </a:stretch>
        </p:blipFill>
        <p:spPr>
          <a:xfrm>
            <a:off x="9879638" y="3760304"/>
            <a:ext cx="1058980" cy="509925"/>
          </a:xfrm>
          <a:prstGeom prst="rect">
            <a:avLst/>
          </a:prstGeom>
        </p:spPr>
      </p:pic>
      <p:pic>
        <p:nvPicPr>
          <p:cNvPr id="15" name="Image 25">
            <a:extLst>
              <a:ext uri="{FF2B5EF4-FFF2-40B4-BE49-F238E27FC236}">
                <a16:creationId xmlns:a16="http://schemas.microsoft.com/office/drawing/2014/main" id="{556B7529-D4A6-1727-2ED4-B6A3417D6488}"/>
              </a:ext>
            </a:extLst>
          </p:cNvPr>
          <p:cNvPicPr>
            <a:picLocks noChangeAspect="1"/>
          </p:cNvPicPr>
          <p:nvPr>
            <p:custDataLst>
              <p:tags r:id="rId20"/>
            </p:custDataLst>
          </p:nvPr>
        </p:nvPicPr>
        <p:blipFill>
          <a:blip r:embed="rId34" cstate="email">
            <a:extLst>
              <a:ext uri="{28A0092B-C50C-407E-A947-70E740481C1C}">
                <a14:useLocalDpi xmlns:a14="http://schemas.microsoft.com/office/drawing/2010/main"/>
              </a:ext>
            </a:extLst>
          </a:blip>
          <a:stretch>
            <a:fillRect/>
          </a:stretch>
        </p:blipFill>
        <p:spPr>
          <a:xfrm>
            <a:off x="9983563" y="5345434"/>
            <a:ext cx="1090742" cy="245447"/>
          </a:xfrm>
          <a:prstGeom prst="rect">
            <a:avLst/>
          </a:prstGeom>
        </p:spPr>
      </p:pic>
      <p:pic>
        <p:nvPicPr>
          <p:cNvPr id="16" name="Image 26" descr="Une image contenant texte&#10;&#10;Description générée automatiquement">
            <a:extLst>
              <a:ext uri="{FF2B5EF4-FFF2-40B4-BE49-F238E27FC236}">
                <a16:creationId xmlns:a16="http://schemas.microsoft.com/office/drawing/2014/main" id="{4F6BA03C-1126-6165-5B70-4DCEBC089A24}"/>
              </a:ext>
            </a:extLst>
          </p:cNvPr>
          <p:cNvPicPr>
            <a:picLocks noChangeAspect="1"/>
          </p:cNvPicPr>
          <p:nvPr>
            <p:custDataLst>
              <p:tags r:id="rId21"/>
            </p:custDataLst>
          </p:nvPr>
        </p:nvPicPr>
        <p:blipFill>
          <a:blip r:embed="rId35" cstate="email">
            <a:extLst>
              <a:ext uri="{28A0092B-C50C-407E-A947-70E740481C1C}">
                <a14:useLocalDpi xmlns:a14="http://schemas.microsoft.com/office/drawing/2010/main"/>
              </a:ext>
            </a:extLst>
          </a:blip>
          <a:stretch>
            <a:fillRect/>
          </a:stretch>
        </p:blipFill>
        <p:spPr>
          <a:xfrm>
            <a:off x="1039559" y="5195702"/>
            <a:ext cx="1356875" cy="555086"/>
          </a:xfrm>
          <a:prstGeom prst="rect">
            <a:avLst/>
          </a:prstGeom>
        </p:spPr>
      </p:pic>
      <p:pic>
        <p:nvPicPr>
          <p:cNvPr id="17" name="Image 27">
            <a:extLst>
              <a:ext uri="{FF2B5EF4-FFF2-40B4-BE49-F238E27FC236}">
                <a16:creationId xmlns:a16="http://schemas.microsoft.com/office/drawing/2014/main" id="{4A5CFCB6-7E49-1AA2-8E3A-E1B8B20652D2}"/>
              </a:ext>
            </a:extLst>
          </p:cNvPr>
          <p:cNvPicPr>
            <a:picLocks noChangeAspect="1"/>
          </p:cNvPicPr>
          <p:nvPr>
            <p:custDataLst>
              <p:tags r:id="rId22"/>
            </p:custDataLst>
          </p:nvPr>
        </p:nvPicPr>
        <p:blipFill>
          <a:blip r:embed="rId36" cstate="email">
            <a:extLst>
              <a:ext uri="{28A0092B-C50C-407E-A947-70E740481C1C}">
                <a14:useLocalDpi xmlns:a14="http://schemas.microsoft.com/office/drawing/2010/main"/>
              </a:ext>
            </a:extLst>
          </a:blip>
          <a:stretch>
            <a:fillRect/>
          </a:stretch>
        </p:blipFill>
        <p:spPr>
          <a:xfrm>
            <a:off x="6834713" y="5272200"/>
            <a:ext cx="1530924" cy="391916"/>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B5D1F9C9-E543-4742-73FE-12CE22DB4CC5}"/>
              </a:ext>
            </a:extLst>
          </p:cNvPr>
          <p:cNvPicPr>
            <a:picLocks noChangeAspect="1"/>
          </p:cNvPicPr>
          <p:nvPr>
            <p:custDataLst>
              <p:tags r:id="rId23"/>
            </p:custDataLst>
          </p:nvPr>
        </p:nvPicPr>
        <p:blipFill>
          <a:blip r:embed="rId37" cstate="email">
            <a:extLst>
              <a:ext uri="{28A0092B-C50C-407E-A947-70E740481C1C}">
                <a14:useLocalDpi xmlns:a14="http://schemas.microsoft.com/office/drawing/2010/main"/>
              </a:ext>
            </a:extLst>
          </a:blip>
          <a:stretch>
            <a:fillRect/>
          </a:stretch>
        </p:blipFill>
        <p:spPr>
          <a:xfrm>
            <a:off x="3839723" y="3843780"/>
            <a:ext cx="1568621" cy="432543"/>
          </a:xfrm>
          <a:prstGeom prst="rect">
            <a:avLst/>
          </a:prstGeom>
        </p:spPr>
      </p:pic>
      <p:sp>
        <p:nvSpPr>
          <p:cNvPr id="22" name="ZoneTexte 21">
            <a:extLst>
              <a:ext uri="{FF2B5EF4-FFF2-40B4-BE49-F238E27FC236}">
                <a16:creationId xmlns:a16="http://schemas.microsoft.com/office/drawing/2014/main" id="{1F3DAB43-8A9E-6C63-C103-D5D764D86C16}"/>
              </a:ext>
            </a:extLst>
          </p:cNvPr>
          <p:cNvSpPr txBox="1"/>
          <p:nvPr/>
        </p:nvSpPr>
        <p:spPr>
          <a:xfrm>
            <a:off x="407988" y="6347697"/>
            <a:ext cx="8618521" cy="215444"/>
          </a:xfrm>
          <a:prstGeom prst="rect">
            <a:avLst/>
          </a:prstGeom>
          <a:noFill/>
        </p:spPr>
        <p:txBody>
          <a:bodyPr wrap="square" lIns="0" tIns="45720" rIns="0" bIns="45720" rtlCol="0" anchor="t">
            <a:spAutoFit/>
          </a:bodyPr>
          <a:lstStyle/>
          <a:p>
            <a:r>
              <a:rPr lang="fr-CA" sz="800" baseline="30000">
                <a:solidFill>
                  <a:schemeClr val="bg1"/>
                </a:solidFill>
                <a:latin typeface="Arial"/>
                <a:ea typeface="Verdana"/>
                <a:cs typeface="Arial"/>
              </a:rPr>
              <a:t>1</a:t>
            </a:r>
            <a:r>
              <a:rPr lang="fr-CA" sz="800">
                <a:solidFill>
                  <a:schemeClr val="bg1"/>
                </a:solidFill>
                <a:latin typeface="Arial"/>
                <a:ea typeface="Verdana"/>
                <a:cs typeface="Arial"/>
              </a:rPr>
              <a:t> Au 31 mai 2024, nombre d’entreprises partenaires – Fonds et réseau</a:t>
            </a:r>
            <a:endParaRPr lang="en-CA" sz="800">
              <a:solidFill>
                <a:schemeClr val="bg1"/>
              </a:solidFill>
              <a:latin typeface="Arial"/>
              <a:ea typeface="Verdana"/>
              <a:cs typeface="Arial"/>
            </a:endParaRPr>
          </a:p>
        </p:txBody>
      </p:sp>
      <p:pic>
        <p:nvPicPr>
          <p:cNvPr id="7" name="Image 12">
            <a:extLst>
              <a:ext uri="{FF2B5EF4-FFF2-40B4-BE49-F238E27FC236}">
                <a16:creationId xmlns:a16="http://schemas.microsoft.com/office/drawing/2014/main" id="{E283C4CA-4686-8102-ABA7-C3BC04FAF90B}"/>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3792695" y="5167341"/>
            <a:ext cx="1746015" cy="601634"/>
          </a:xfrm>
          <a:prstGeom prst="rect">
            <a:avLst/>
          </a:prstGeom>
        </p:spPr>
      </p:pic>
      <p:sp>
        <p:nvSpPr>
          <p:cNvPr id="21" name="Espace réservé du texte 4">
            <a:extLst>
              <a:ext uri="{FF2B5EF4-FFF2-40B4-BE49-F238E27FC236}">
                <a16:creationId xmlns:a16="http://schemas.microsoft.com/office/drawing/2014/main" id="{D576D408-96EB-5A14-893F-3FD1FECD37D2}"/>
              </a:ext>
            </a:extLst>
          </p:cNvPr>
          <p:cNvSpPr txBox="1">
            <a:spLocks/>
          </p:cNvSpPr>
          <p:nvPr>
            <p:custDataLst>
              <p:tags r:id="rId24"/>
            </p:custDataLst>
          </p:nvPr>
        </p:nvSpPr>
        <p:spPr>
          <a:xfrm>
            <a:off x="407988" y="478654"/>
            <a:ext cx="11300608" cy="1234727"/>
          </a:xfrm>
          <a:prstGeom prst="rect">
            <a:avLst/>
          </a:prstGeom>
        </p:spPr>
        <p:txBody>
          <a:bodyPr lIns="0" tIns="45720" rIns="0" bIns="0" anchor="t">
            <a:noAutofit/>
          </a:bodyPr>
          <a:lstStyle>
            <a:lvl1pPr marL="342000" indent="-342000" algn="l" defTabSz="1219170" rtl="0" eaLnBrk="1" latinLnBrk="0" hangingPunct="1">
              <a:lnSpc>
                <a:spcPct val="100000"/>
              </a:lnSpc>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684000" indent="-342000" algn="l" defTabSz="1219170" rtl="0" eaLnBrk="1" latinLnBrk="0" hangingPunct="1">
              <a:lnSpc>
                <a:spcPct val="100000"/>
              </a:lnSpc>
              <a:spcBef>
                <a:spcPts val="10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2pPr>
            <a:lvl3pPr marL="1026000" indent="-342000" algn="l" defTabSz="1219170" rtl="0" eaLnBrk="1" latinLnBrk="0" hangingPunct="1">
              <a:lnSpc>
                <a:spcPct val="100000"/>
              </a:lnSpc>
              <a:spcBef>
                <a:spcPts val="1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368000" indent="-342000" algn="l" defTabSz="1219170" rtl="0" eaLnBrk="1" latinLnBrk="0" hangingPunct="1">
              <a:lnSpc>
                <a:spcPct val="100000"/>
              </a:lnSpc>
              <a:spcBef>
                <a:spcPts val="1000"/>
              </a:spcBef>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4pPr>
            <a:lvl5pPr marL="1710000" indent="-342000" algn="l" defTabSz="1219170" rtl="0" eaLnBrk="1" latinLnBrk="0" hangingPunct="1">
              <a:lnSpc>
                <a:spcPct val="100000"/>
              </a:lnSpc>
              <a:spcBef>
                <a:spcPts val="1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indent="0">
              <a:lnSpc>
                <a:spcPts val="3600"/>
              </a:lnSpc>
              <a:buNone/>
            </a:pPr>
            <a:r>
              <a:rPr lang="fr-CA" sz="3200" b="1">
                <a:solidFill>
                  <a:srgbClr val="C0F2A7"/>
                </a:solidFill>
                <a:latin typeface="Roboto" panose="02000000000000000000" pitchFamily="2" charset="0"/>
                <a:ea typeface="Roboto" panose="02000000000000000000" pitchFamily="2" charset="0"/>
                <a:cs typeface="Roboto" panose="02000000000000000000" pitchFamily="2" charset="0"/>
              </a:rPr>
              <a:t>DES ENTREPRISES </a:t>
            </a:r>
            <a:br>
              <a:rPr lang="fr-CA" sz="3200" b="1">
                <a:solidFill>
                  <a:srgbClr val="C0F2A7"/>
                </a:solidFill>
                <a:latin typeface="Roboto" panose="02000000000000000000" pitchFamily="2" charset="0"/>
                <a:ea typeface="Roboto" panose="02000000000000000000" pitchFamily="2" charset="0"/>
                <a:cs typeface="Roboto" panose="02000000000000000000" pitchFamily="2" charset="0"/>
              </a:rPr>
            </a:br>
            <a:r>
              <a:rPr lang="fr-CA" sz="3200" b="1">
                <a:solidFill>
                  <a:srgbClr val="C0F2A7"/>
                </a:solidFill>
                <a:latin typeface="Roboto" panose="02000000000000000000" pitchFamily="2" charset="0"/>
                <a:ea typeface="Roboto" panose="02000000000000000000" pitchFamily="2" charset="0"/>
                <a:cs typeface="Roboto" panose="02000000000000000000" pitchFamily="2" charset="0"/>
              </a:rPr>
              <a:t>ÉTABLIES AU QUÉBEC</a:t>
            </a:r>
          </a:p>
        </p:txBody>
      </p:sp>
      <p:pic>
        <p:nvPicPr>
          <p:cNvPr id="13" name="Picture 12">
            <a:extLst>
              <a:ext uri="{FF2B5EF4-FFF2-40B4-BE49-F238E27FC236}">
                <a16:creationId xmlns:a16="http://schemas.microsoft.com/office/drawing/2014/main" id="{D7DC433F-8C93-0E5F-D641-80265339CDE9}"/>
              </a:ext>
            </a:extLst>
          </p:cNvPr>
          <p:cNvPicPr>
            <a:picLocks noChangeAspect="1"/>
          </p:cNvPicPr>
          <p:nvPr/>
        </p:nvPicPr>
        <p:blipFill>
          <a:blip r:embed="rId39" cstate="email">
            <a:extLst>
              <a:ext uri="{28A0092B-C50C-407E-A947-70E740481C1C}">
                <a14:useLocalDpi xmlns:a14="http://schemas.microsoft.com/office/drawing/2010/main"/>
              </a:ext>
            </a:extLst>
          </a:blip>
          <a:srcRect/>
          <a:stretch/>
        </p:blipFill>
        <p:spPr>
          <a:xfrm>
            <a:off x="10415780" y="397385"/>
            <a:ext cx="1368232" cy="1358318"/>
          </a:xfrm>
          <a:prstGeom prst="rect">
            <a:avLst/>
          </a:prstGeom>
        </p:spPr>
      </p:pic>
      <p:sp>
        <p:nvSpPr>
          <p:cNvPr id="28" name="Espace réservé du texte 1">
            <a:extLst>
              <a:ext uri="{FF2B5EF4-FFF2-40B4-BE49-F238E27FC236}">
                <a16:creationId xmlns:a16="http://schemas.microsoft.com/office/drawing/2014/main" id="{42587D54-6E08-92A2-1148-B1DE9C487FC0}"/>
              </a:ext>
            </a:extLst>
          </p:cNvPr>
          <p:cNvSpPr txBox="1">
            <a:spLocks/>
          </p:cNvSpPr>
          <p:nvPr/>
        </p:nvSpPr>
        <p:spPr>
          <a:xfrm>
            <a:off x="10485067" y="508689"/>
            <a:ext cx="1338108" cy="389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Tx/>
              <a:buNone/>
              <a:defRPr sz="54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fr-CA" sz="2000" b="0">
                <a:solidFill>
                  <a:srgbClr val="2180DE"/>
                </a:solidFill>
                <a:latin typeface="Roboto Condensed Medium" panose="02000000000000000000" pitchFamily="2" charset="0"/>
                <a:ea typeface="Roboto Condensed Medium" panose="02000000000000000000" pitchFamily="2" charset="0"/>
              </a:rPr>
              <a:t>+ de </a:t>
            </a:r>
            <a:r>
              <a:rPr lang="fr-CA" sz="2400" b="0">
                <a:solidFill>
                  <a:srgbClr val="2180DE"/>
                </a:solidFill>
                <a:latin typeface="Roboto Condensed Medium" panose="02000000000000000000" pitchFamily="2" charset="0"/>
                <a:ea typeface="Roboto Condensed Medium" panose="02000000000000000000" pitchFamily="2" charset="0"/>
              </a:rPr>
              <a:t>3 900</a:t>
            </a:r>
            <a:r>
              <a:rPr lang="fr-CA" sz="2400" b="0" baseline="30000">
                <a:solidFill>
                  <a:srgbClr val="2180DE"/>
                </a:solidFill>
                <a:latin typeface="Roboto Condensed Medium" panose="02000000000000000000" pitchFamily="2" charset="0"/>
                <a:ea typeface="Roboto Condensed Medium" panose="02000000000000000000" pitchFamily="2" charset="0"/>
              </a:rPr>
              <a:t>1</a:t>
            </a:r>
          </a:p>
        </p:txBody>
      </p:sp>
      <p:sp>
        <p:nvSpPr>
          <p:cNvPr id="5" name="Rectangle 4">
            <a:extLst>
              <a:ext uri="{FF2B5EF4-FFF2-40B4-BE49-F238E27FC236}">
                <a16:creationId xmlns:a16="http://schemas.microsoft.com/office/drawing/2014/main" id="{006E76DC-0BA9-217E-5BC2-1F4D72154288}"/>
              </a:ext>
            </a:extLst>
          </p:cNvPr>
          <p:cNvSpPr/>
          <p:nvPr/>
        </p:nvSpPr>
        <p:spPr>
          <a:xfrm>
            <a:off x="11417300" y="6197600"/>
            <a:ext cx="635000" cy="482600"/>
          </a:xfrm>
          <a:prstGeom prst="rect">
            <a:avLst/>
          </a:prstGeom>
          <a:solidFill>
            <a:srgbClr val="218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numéro de diapositive 4">
            <a:extLst>
              <a:ext uri="{FF2B5EF4-FFF2-40B4-BE49-F238E27FC236}">
                <a16:creationId xmlns:a16="http://schemas.microsoft.com/office/drawing/2014/main" id="{2B419320-91B7-86A6-90A8-5DCBFB176581}"/>
              </a:ext>
            </a:extLst>
          </p:cNvPr>
          <p:cNvSpPr txBox="1">
            <a:spLocks/>
          </p:cNvSpPr>
          <p:nvPr/>
        </p:nvSpPr>
        <p:spPr>
          <a:xfrm>
            <a:off x="9144000" y="628306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AF50B8B-71F6-4443-B69E-93AF6A74C517}" type="slidenum">
              <a:rPr lang="en-US" sz="1000" smtClean="0">
                <a:solidFill>
                  <a:schemeClr val="bg1"/>
                </a:solidFill>
                <a:latin typeface="Arial" panose="020B0604020202020204" pitchFamily="34" charset="0"/>
                <a:cs typeface="Arial" panose="020B0604020202020204" pitchFamily="34" charset="0"/>
              </a:rPr>
              <a:pPr algn="r"/>
              <a:t>5</a:t>
            </a:fld>
            <a:endParaRPr lang="en-US" sz="100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59DC81B-AC0F-33DB-55AC-D1CA141399DD}"/>
              </a:ext>
            </a:extLst>
          </p:cNvPr>
          <p:cNvSpPr txBox="1"/>
          <p:nvPr/>
        </p:nvSpPr>
        <p:spPr>
          <a:xfrm>
            <a:off x="9410700" y="6400800"/>
            <a:ext cx="0" cy="0"/>
          </a:xfrm>
          <a:prstGeom prst="rect">
            <a:avLst/>
          </a:prstGeom>
          <a:noFill/>
        </p:spPr>
        <p:txBody>
          <a:bodyPr wrap="none" rtlCol="0">
            <a:noAutofit/>
          </a:bodyPr>
          <a:lstStyle/>
          <a:p>
            <a:pPr marL="342000" indent="-342000" algn="l">
              <a:spcBef>
                <a:spcPts val="1000"/>
              </a:spcBef>
            </a:pPr>
            <a:endParaRPr lang="en-US" sz="2000" err="1"/>
          </a:p>
        </p:txBody>
      </p:sp>
    </p:spTree>
    <p:extLst>
      <p:ext uri="{BB962C8B-B14F-4D97-AF65-F5344CB8AC3E}">
        <p14:creationId xmlns:p14="http://schemas.microsoft.com/office/powerpoint/2010/main" val="15482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4BD3-4544-9BA8-C239-FD230868C222}"/>
              </a:ext>
            </a:extLst>
          </p:cNvPr>
          <p:cNvSpPr>
            <a:spLocks noGrp="1"/>
          </p:cNvSpPr>
          <p:nvPr>
            <p:ph type="body" sz="quarter" idx="14"/>
          </p:nvPr>
        </p:nvSpPr>
        <p:spPr>
          <a:xfrm>
            <a:off x="288401" y="4467827"/>
            <a:ext cx="10842057" cy="1809991"/>
          </a:xfrm>
        </p:spPr>
        <p:txBody>
          <a:bodyPr>
            <a:noAutofit/>
          </a:bodyPr>
          <a:lstStyle/>
          <a:p>
            <a:pPr>
              <a:lnSpc>
                <a:spcPts val="5800"/>
              </a:lnSpc>
            </a:pPr>
            <a:r>
              <a:rPr lang="en-US" sz="6000" spc="-200">
                <a:solidFill>
                  <a:srgbClr val="C0F2A7"/>
                </a:solidFill>
              </a:rPr>
              <a:t>POURQUOI ÉPARGNER </a:t>
            </a:r>
            <a:br>
              <a:rPr lang="en-US" sz="6000" spc="-200">
                <a:solidFill>
                  <a:srgbClr val="C0F2A7"/>
                </a:solidFill>
              </a:rPr>
            </a:br>
            <a:r>
              <a:rPr lang="en-US" sz="6000" spc="-200">
                <a:solidFill>
                  <a:srgbClr val="C0F2A7"/>
                </a:solidFill>
              </a:rPr>
              <a:t>DANS UN REER ?</a:t>
            </a:r>
          </a:p>
        </p:txBody>
      </p:sp>
      <p:pic>
        <p:nvPicPr>
          <p:cNvPr id="4" name="Picture 3" descr="A black and green triangle&#10;&#10;Description automatically generated">
            <a:extLst>
              <a:ext uri="{FF2B5EF4-FFF2-40B4-BE49-F238E27FC236}">
                <a16:creationId xmlns:a16="http://schemas.microsoft.com/office/drawing/2014/main" id="{52421095-C064-58F7-BFE2-8CACA5C32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3919" y="441324"/>
            <a:ext cx="2420094" cy="2402557"/>
          </a:xfrm>
          <a:prstGeom prst="rect">
            <a:avLst/>
          </a:prstGeom>
        </p:spPr>
      </p:pic>
      <p:sp>
        <p:nvSpPr>
          <p:cNvPr id="5" name="Title 1">
            <a:extLst>
              <a:ext uri="{FF2B5EF4-FFF2-40B4-BE49-F238E27FC236}">
                <a16:creationId xmlns:a16="http://schemas.microsoft.com/office/drawing/2014/main" id="{F6706A01-48E8-63E5-805E-AFEB6F994048}"/>
              </a:ext>
            </a:extLst>
          </p:cNvPr>
          <p:cNvSpPr txBox="1">
            <a:spLocks/>
          </p:cNvSpPr>
          <p:nvPr/>
        </p:nvSpPr>
        <p:spPr>
          <a:xfrm>
            <a:off x="6577527" y="626525"/>
            <a:ext cx="2693794" cy="604304"/>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4000" b="1">
                <a:solidFill>
                  <a:srgbClr val="C0F2A7"/>
                </a:solidFill>
                <a:latin typeface="Roboto" panose="02000000000000000000" pitchFamily="2" charset="0"/>
                <a:ea typeface="Roboto" panose="02000000000000000000" pitchFamily="2" charset="0"/>
                <a:cs typeface="Roboto" panose="02000000000000000000" pitchFamily="2" charset="0"/>
              </a:rPr>
              <a:t>QUESTION</a:t>
            </a:r>
            <a:br>
              <a:rPr lang="en-US" sz="4000" b="1">
                <a:solidFill>
                  <a:srgbClr val="C0F2A7"/>
                </a:solidFill>
                <a:latin typeface="Roboto" panose="02000000000000000000" pitchFamily="2" charset="0"/>
                <a:ea typeface="Roboto" panose="02000000000000000000" pitchFamily="2" charset="0"/>
                <a:cs typeface="Roboto" panose="02000000000000000000" pitchFamily="2" charset="0"/>
              </a:rPr>
            </a:br>
            <a:endParaRPr lang="en-US" sz="4000" b="1">
              <a:solidFill>
                <a:srgbClr val="C0F2A7"/>
              </a:solidFill>
              <a:latin typeface="Roboto" panose="02000000000000000000" pitchFamily="2" charset="0"/>
              <a:ea typeface="Roboto" panose="02000000000000000000" pitchFamily="2" charset="0"/>
              <a:cs typeface="Roboto" panose="02000000000000000000" pitchFamily="2" charset="0"/>
            </a:endParaRPr>
          </a:p>
        </p:txBody>
      </p:sp>
      <p:sp>
        <p:nvSpPr>
          <p:cNvPr id="6" name="Title 1">
            <a:extLst>
              <a:ext uri="{FF2B5EF4-FFF2-40B4-BE49-F238E27FC236}">
                <a16:creationId xmlns:a16="http://schemas.microsoft.com/office/drawing/2014/main" id="{2F731DE9-69B2-49A4-91D9-AC25AEA3034D}"/>
              </a:ext>
            </a:extLst>
          </p:cNvPr>
          <p:cNvSpPr txBox="1">
            <a:spLocks/>
          </p:cNvSpPr>
          <p:nvPr/>
        </p:nvSpPr>
        <p:spPr>
          <a:xfrm>
            <a:off x="10320413" y="384897"/>
            <a:ext cx="1463600" cy="1002673"/>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t>n</a:t>
            </a:r>
            <a:r>
              <a:rPr lang="en-US" sz="6000" b="1" baseline="30000">
                <a:solidFill>
                  <a:srgbClr val="00A1B1"/>
                </a:solidFill>
                <a:latin typeface="Roboto" panose="02000000000000000000" pitchFamily="2" charset="0"/>
                <a:ea typeface="Roboto" panose="02000000000000000000" pitchFamily="2" charset="0"/>
                <a:cs typeface="Roboto" panose="02000000000000000000" pitchFamily="2" charset="0"/>
              </a:rPr>
              <a:t>o </a:t>
            </a:r>
            <a: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t>1</a:t>
            </a:r>
            <a:b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br>
            <a:endParaRPr lang="en-US" sz="6000" b="1">
              <a:solidFill>
                <a:srgbClr val="00A1B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2047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B9A3A89F-3AE2-430C-B628-E183488CD437}"/>
              </a:ext>
            </a:extLst>
          </p:cNvPr>
          <p:cNvSpPr txBox="1">
            <a:spLocks/>
          </p:cNvSpPr>
          <p:nvPr/>
        </p:nvSpPr>
        <p:spPr>
          <a:xfrm>
            <a:off x="5204455" y="1666444"/>
            <a:ext cx="6265614" cy="1340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b="0" i="0" kern="1200">
                <a:solidFill>
                  <a:srgbClr val="302F5E"/>
                </a:solidFill>
                <a:latin typeface="Neutraface 2 Text Book" charset="0"/>
                <a:ea typeface="Neutraface 2 Text Book" charset="0"/>
                <a:cs typeface="Neutraface 2 Text Book" charset="0"/>
              </a:defRPr>
            </a:lvl1pPr>
            <a:lvl2pPr marL="685800" indent="-228600" algn="l" defTabSz="914400" rtl="0" eaLnBrk="1" latinLnBrk="0" hangingPunct="1">
              <a:lnSpc>
                <a:spcPct val="90000"/>
              </a:lnSpc>
              <a:spcBef>
                <a:spcPts val="500"/>
              </a:spcBef>
              <a:buFontTx/>
              <a:buBlip>
                <a:blip r:embed="rId3"/>
              </a:buBlip>
              <a:defRPr sz="2400" b="0" i="0" kern="1200">
                <a:solidFill>
                  <a:srgbClr val="302F5E"/>
                </a:solidFill>
                <a:latin typeface="Neutraface 2 Text Book" charset="0"/>
                <a:ea typeface="Neutraface 2 Text Book" charset="0"/>
                <a:cs typeface="Neutraface 2 Text Book" charset="0"/>
              </a:defRPr>
            </a:lvl2pPr>
            <a:lvl3pPr marL="1143000" indent="-228600" algn="l" defTabSz="914400" rtl="0" eaLnBrk="1" latinLnBrk="0" hangingPunct="1">
              <a:lnSpc>
                <a:spcPct val="90000"/>
              </a:lnSpc>
              <a:spcBef>
                <a:spcPts val="500"/>
              </a:spcBef>
              <a:buFontTx/>
              <a:buBlip>
                <a:blip r:embed="rId3"/>
              </a:buBlip>
              <a:defRPr sz="2000" b="0" i="0" kern="1200">
                <a:solidFill>
                  <a:srgbClr val="302F5E"/>
                </a:solidFill>
                <a:latin typeface="Neutraface 2 Text Book" charset="0"/>
                <a:ea typeface="Neutraface 2 Text Book" charset="0"/>
                <a:cs typeface="Neutraface 2 Text Book" charset="0"/>
              </a:defRPr>
            </a:lvl3pPr>
            <a:lvl4pPr marL="1600200" indent="-228600" algn="l" defTabSz="914400" rtl="0" eaLnBrk="1" latinLnBrk="0" hangingPunct="1">
              <a:lnSpc>
                <a:spcPct val="90000"/>
              </a:lnSpc>
              <a:spcBef>
                <a:spcPts val="500"/>
              </a:spcBef>
              <a:buFontTx/>
              <a:buBlip>
                <a:blip r:embed="rId3"/>
              </a:buBlip>
              <a:defRPr sz="1800" b="0" i="0" kern="1200">
                <a:solidFill>
                  <a:srgbClr val="302F5E"/>
                </a:solidFill>
                <a:latin typeface="Neutraface 2 Text Book" charset="0"/>
                <a:ea typeface="Neutraface 2 Text Book" charset="0"/>
                <a:cs typeface="Neutraface 2 Text Book" charset="0"/>
              </a:defRPr>
            </a:lvl4pPr>
            <a:lvl5pPr marL="2057400" indent="-228600" algn="l" defTabSz="914400" rtl="0" eaLnBrk="1" latinLnBrk="0" hangingPunct="1">
              <a:lnSpc>
                <a:spcPct val="90000"/>
              </a:lnSpc>
              <a:spcBef>
                <a:spcPts val="500"/>
              </a:spcBef>
              <a:buFontTx/>
              <a:buBlip>
                <a:blip r:embed="rId3"/>
              </a:buBlip>
              <a:defRPr sz="1800" b="0" i="0" kern="1200">
                <a:solidFill>
                  <a:srgbClr val="302F5E"/>
                </a:solidFill>
                <a:latin typeface="Neutraface 2 Text Book" charset="0"/>
                <a:ea typeface="Neutraface 2 Text Book" charset="0"/>
                <a:cs typeface="Neutraface 2 Text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C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Attention ! Très peu de gens ont droit aux revenus maximaux du RRQ au moment de leur retraite.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C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 2022, seulement 2,2 %</a:t>
            </a:r>
            <a:r>
              <a:rPr kumimoji="0" lang="fr-CA" sz="2000" b="0" i="0" u="none" strike="noStrike" kern="120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rPr>
              <a:t>2</a:t>
            </a:r>
            <a:r>
              <a:rPr kumimoji="0" lang="fr-C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des retraités</a:t>
            </a:r>
            <a:br>
              <a:rPr kumimoji="0" lang="fr-C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fr-C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ont reçu le maximum. </a:t>
            </a:r>
          </a:p>
        </p:txBody>
      </p:sp>
      <p:sp>
        <p:nvSpPr>
          <p:cNvPr id="10" name="ZoneTexte 9">
            <a:extLst>
              <a:ext uri="{FF2B5EF4-FFF2-40B4-BE49-F238E27FC236}">
                <a16:creationId xmlns:a16="http://schemas.microsoft.com/office/drawing/2014/main" id="{9BEF1C12-EB55-4CA7-835E-0E12F0255AEB}"/>
              </a:ext>
            </a:extLst>
          </p:cNvPr>
          <p:cNvSpPr txBox="1"/>
          <p:nvPr/>
        </p:nvSpPr>
        <p:spPr>
          <a:xfrm>
            <a:off x="304799" y="6106199"/>
            <a:ext cx="10868025" cy="461665"/>
          </a:xfrm>
          <a:prstGeom prst="rect">
            <a:avLst/>
          </a:prstGeom>
          <a:noFill/>
        </p:spPr>
        <p:txBody>
          <a:bodyPr wrap="square" lIns="91440" tIns="45720" rIns="91440" bIns="45720" rtlCol="0" anchor="t">
            <a:spAutoFit/>
          </a:bodyPr>
          <a:lstStyle/>
          <a:p>
            <a:pPr>
              <a:defRPr/>
            </a:pPr>
            <a:r>
              <a:rPr lang="fr-CA" sz="800" baseline="30000" dirty="0">
                <a:solidFill>
                  <a:srgbClr val="000000"/>
                </a:solidFill>
                <a:latin typeface="Arial"/>
                <a:cs typeface="Arial"/>
              </a:rPr>
              <a:t>1</a:t>
            </a:r>
            <a:r>
              <a:rPr kumimoji="0" lang="fr-CA" sz="800" b="0" i="0" u="none" strike="noStrike" kern="1200" cap="none" spc="0" normalizeH="0" baseline="0" noProof="0" dirty="0">
                <a:ln>
                  <a:noFill/>
                </a:ln>
                <a:solidFill>
                  <a:srgbClr val="000000"/>
                </a:solidFill>
                <a:effectLst/>
                <a:uLnTx/>
                <a:uFillTx/>
                <a:latin typeface="Arial"/>
                <a:ea typeface="+mn-ea"/>
                <a:cs typeface="Arial"/>
              </a:rPr>
              <a:t> Montant annuel maximal accordé à une personne qui présente une demande à compter de son 65</a:t>
            </a:r>
            <a:r>
              <a:rPr kumimoji="0" lang="fr-CA" sz="800" b="0" i="0" u="none" strike="noStrike" kern="1200" cap="none" spc="0" normalizeH="0" baseline="30000" noProof="0" dirty="0">
                <a:ln>
                  <a:noFill/>
                </a:ln>
                <a:solidFill>
                  <a:srgbClr val="000000"/>
                </a:solidFill>
                <a:effectLst/>
                <a:uLnTx/>
                <a:uFillTx/>
                <a:latin typeface="Arial"/>
                <a:ea typeface="+mn-ea"/>
                <a:cs typeface="Arial"/>
              </a:rPr>
              <a:t>e</a:t>
            </a:r>
            <a:r>
              <a:rPr kumimoji="0" lang="fr-CA" sz="800" b="0" i="0" u="none" strike="noStrike" kern="1200" cap="none" spc="0" normalizeH="0" baseline="0" noProof="0" dirty="0">
                <a:ln>
                  <a:noFill/>
                </a:ln>
                <a:solidFill>
                  <a:srgbClr val="000000"/>
                </a:solidFill>
                <a:effectLst/>
                <a:uLnTx/>
                <a:uFillTx/>
                <a:latin typeface="Arial"/>
                <a:ea typeface="+mn-ea"/>
                <a:cs typeface="Arial"/>
              </a:rPr>
              <a:t> anniversaire de naissance. Tous les montants sont approximatifs et sont calculés selon les taux</a:t>
            </a:r>
            <a:r>
              <a:rPr kumimoji="0" lang="fr-CA" sz="800" dirty="0">
                <a:solidFill>
                  <a:srgbClr val="000000"/>
                </a:solidFill>
                <a:latin typeface="Arial" panose="020B0604020202020204" pitchFamily="34" charset="0"/>
                <a:ea typeface="+mn-ea"/>
                <a:cs typeface="Arial" panose="020B0604020202020204" pitchFamily="34" charset="0"/>
              </a:rPr>
              <a:t> </a:t>
            </a:r>
            <a:r>
              <a:rPr kumimoji="0" lang="fr-CA" sz="800" b="0" i="0" u="none" strike="noStrike" kern="1200" cap="none" spc="0" normalizeH="0" baseline="0" noProof="0" dirty="0">
                <a:ln>
                  <a:noFill/>
                </a:ln>
                <a:solidFill>
                  <a:srgbClr val="000000"/>
                </a:solidFill>
                <a:effectLst/>
                <a:uLnTx/>
                <a:uFillTx/>
                <a:latin typeface="Arial"/>
                <a:ea typeface="+mn-ea"/>
                <a:cs typeface="Arial"/>
              </a:rPr>
              <a:t>en vigueur au 1</a:t>
            </a:r>
            <a:r>
              <a:rPr kumimoji="0" lang="fr-CA" sz="800" b="0" i="0" u="none" strike="noStrike" kern="1200" cap="none" spc="0" normalizeH="0" baseline="30000" noProof="0" dirty="0">
                <a:ln>
                  <a:noFill/>
                </a:ln>
                <a:solidFill>
                  <a:srgbClr val="000000"/>
                </a:solidFill>
                <a:effectLst/>
                <a:uLnTx/>
                <a:uFillTx/>
                <a:latin typeface="Arial"/>
                <a:ea typeface="+mn-ea"/>
                <a:cs typeface="Arial"/>
              </a:rPr>
              <a:t>er</a:t>
            </a:r>
            <a:r>
              <a:rPr kumimoji="0" lang="fr-CA" sz="800" b="0" i="0" u="none" strike="noStrike" kern="1200" cap="none" spc="0" normalizeH="0" baseline="0" noProof="0" dirty="0">
                <a:ln>
                  <a:noFill/>
                </a:ln>
                <a:solidFill>
                  <a:srgbClr val="000000"/>
                </a:solidFill>
                <a:effectLst/>
                <a:uLnTx/>
                <a:uFillTx/>
                <a:latin typeface="Arial"/>
                <a:ea typeface="+mn-ea"/>
                <a:cs typeface="Arial"/>
              </a:rPr>
              <a:t> janvier 2025. </a:t>
            </a:r>
            <a:br>
              <a:rPr kumimoji="0" lang="fr-CA" sz="800" b="0" i="0" u="none" strike="noStrike" kern="1200" cap="none" spc="0" normalizeH="0" baseline="0" noProof="0" dirty="0">
                <a:ln>
                  <a:noFill/>
                </a:ln>
                <a:solidFill>
                  <a:srgbClr val="000000"/>
                </a:solidFill>
                <a:effectLst/>
                <a:uLnTx/>
                <a:uFillTx/>
                <a:latin typeface="Arial"/>
                <a:ea typeface="+mn-ea"/>
                <a:cs typeface="Arial"/>
              </a:rPr>
            </a:br>
            <a:r>
              <a:rPr kumimoji="0" lang="fr-CA" sz="800" b="0" i="0" u="none" strike="noStrike" kern="1200" cap="none" spc="0" normalizeH="0" baseline="0" noProof="0" dirty="0">
                <a:ln>
                  <a:noFill/>
                </a:ln>
                <a:solidFill>
                  <a:srgbClr val="000000"/>
                </a:solidFill>
                <a:effectLst/>
                <a:uLnTx/>
                <a:uFillTx/>
                <a:latin typeface="Arial"/>
                <a:ea typeface="+mn-ea"/>
                <a:cs typeface="Arial"/>
              </a:rPr>
              <a:t> Le SRG est une rente qui diminue en fonction des revenus autres que la PSV, pour atteindre 0 $ lorsque ceux-ci sont supérieurs à </a:t>
            </a:r>
            <a:r>
              <a:rPr lang="fr-CA" sz="800" dirty="0">
                <a:solidFill>
                  <a:srgbClr val="000000"/>
                </a:solidFill>
                <a:latin typeface="Arial"/>
                <a:cs typeface="Arial"/>
              </a:rPr>
              <a:t>21 456 </a:t>
            </a:r>
            <a:r>
              <a:rPr kumimoji="0" lang="fr-CA" sz="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30000" noProof="0" dirty="0">
                <a:ln>
                  <a:noFill/>
                </a:ln>
                <a:solidFill>
                  <a:srgbClr val="000000"/>
                </a:solidFill>
                <a:effectLst/>
                <a:uLnTx/>
                <a:uFillTx/>
                <a:latin typeface="Arial"/>
                <a:ea typeface="+mn-ea"/>
                <a:cs typeface="Arial"/>
              </a:rPr>
              <a:t>2</a:t>
            </a:r>
            <a:r>
              <a:rPr kumimoji="0" lang="fr-CA" sz="800" b="0" i="0" u="none" strike="noStrike" kern="1200" cap="none" spc="0" normalizeH="0" baseline="0" noProof="0" dirty="0">
                <a:ln>
                  <a:noFill/>
                </a:ln>
                <a:solidFill>
                  <a:srgbClr val="000000"/>
                </a:solidFill>
                <a:effectLst/>
                <a:uLnTx/>
                <a:uFillTx/>
                <a:latin typeface="Arial"/>
                <a:ea typeface="+mn-ea"/>
                <a:cs typeface="Arial"/>
              </a:rPr>
              <a:t> Source : Retraite Québec</a:t>
            </a:r>
          </a:p>
        </p:txBody>
      </p:sp>
      <p:sp>
        <p:nvSpPr>
          <p:cNvPr id="13" name="Espace réservé du texte 2">
            <a:extLst>
              <a:ext uri="{FF2B5EF4-FFF2-40B4-BE49-F238E27FC236}">
                <a16:creationId xmlns:a16="http://schemas.microsoft.com/office/drawing/2014/main" id="{AA623449-9A94-71E3-46AA-AA66E036F14F}"/>
              </a:ext>
            </a:extLst>
          </p:cNvPr>
          <p:cNvSpPr>
            <a:spLocks noGrp="1"/>
          </p:cNvSpPr>
          <p:nvPr>
            <p:ph type="body" sz="quarter" idx="17"/>
          </p:nvPr>
        </p:nvSpPr>
        <p:spPr>
          <a:xfrm>
            <a:off x="407988" y="491284"/>
            <a:ext cx="11376025" cy="535604"/>
          </a:xfrm>
        </p:spPr>
        <p:txBody>
          <a:bodyPr lIns="0" tIns="0" rIns="0"/>
          <a:lstStyle/>
          <a:p>
            <a:r>
              <a:rPr lang="fr-CA" sz="3200">
                <a:latin typeface="Roboto" panose="02000000000000000000" pitchFamily="2" charset="0"/>
                <a:ea typeface="Roboto" panose="02000000000000000000" pitchFamily="2" charset="0"/>
                <a:cs typeface="Roboto" panose="02000000000000000000" pitchFamily="2" charset="0"/>
              </a:rPr>
              <a:t>LES REVENUS DE RETRAITE ISSUS DES RÉGIMES PUBLICS</a:t>
            </a:r>
          </a:p>
        </p:txBody>
      </p:sp>
      <p:sp>
        <p:nvSpPr>
          <p:cNvPr id="14" name="Rectangle 13">
            <a:extLst>
              <a:ext uri="{FF2B5EF4-FFF2-40B4-BE49-F238E27FC236}">
                <a16:creationId xmlns:a16="http://schemas.microsoft.com/office/drawing/2014/main" id="{D3EBCA4F-4CD6-0DBA-5E41-DAE495CF2249}"/>
              </a:ext>
            </a:extLst>
          </p:cNvPr>
          <p:cNvSpPr/>
          <p:nvPr/>
        </p:nvSpPr>
        <p:spPr>
          <a:xfrm>
            <a:off x="5282184" y="3222529"/>
            <a:ext cx="3925824" cy="663850"/>
          </a:xfrm>
          <a:prstGeom prst="rect">
            <a:avLst/>
          </a:prstGeom>
          <a:solidFill>
            <a:srgbClr val="002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12">
            <a:extLst>
              <a:ext uri="{FF2B5EF4-FFF2-40B4-BE49-F238E27FC236}">
                <a16:creationId xmlns:a16="http://schemas.microsoft.com/office/drawing/2014/main" id="{32A712C3-7573-C9B7-57F6-C833008279B6}"/>
              </a:ext>
            </a:extLst>
          </p:cNvPr>
          <p:cNvSpPr txBox="1"/>
          <p:nvPr/>
        </p:nvSpPr>
        <p:spPr>
          <a:xfrm>
            <a:off x="5498754" y="3286326"/>
            <a:ext cx="35538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C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 manque à gagner peut être comblé par votre REER+.</a:t>
            </a:r>
          </a:p>
        </p:txBody>
      </p:sp>
      <p:grpSp>
        <p:nvGrpSpPr>
          <p:cNvPr id="34" name="Group 33">
            <a:extLst>
              <a:ext uri="{FF2B5EF4-FFF2-40B4-BE49-F238E27FC236}">
                <a16:creationId xmlns:a16="http://schemas.microsoft.com/office/drawing/2014/main" id="{550FBE17-D265-9B32-E490-A53A2A89EDC8}"/>
              </a:ext>
            </a:extLst>
          </p:cNvPr>
          <p:cNvGrpSpPr/>
          <p:nvPr/>
        </p:nvGrpSpPr>
        <p:grpSpPr>
          <a:xfrm>
            <a:off x="181864" y="1368362"/>
            <a:ext cx="3540513" cy="4424293"/>
            <a:chOff x="2509024" y="1697800"/>
            <a:chExt cx="3540513" cy="4424293"/>
          </a:xfrm>
        </p:grpSpPr>
        <p:sp>
          <p:nvSpPr>
            <p:cNvPr id="28" name="Rectangle 27">
              <a:extLst>
                <a:ext uri="{FF2B5EF4-FFF2-40B4-BE49-F238E27FC236}">
                  <a16:creationId xmlns:a16="http://schemas.microsoft.com/office/drawing/2014/main" id="{CF0E787A-8473-2C5E-B724-506D61029F84}"/>
                </a:ext>
              </a:extLst>
            </p:cNvPr>
            <p:cNvSpPr/>
            <p:nvPr/>
          </p:nvSpPr>
          <p:spPr>
            <a:xfrm>
              <a:off x="5107258" y="3079595"/>
              <a:ext cx="925551" cy="870385"/>
            </a:xfrm>
            <a:prstGeom prst="rect">
              <a:avLst/>
            </a:prstGeom>
            <a:solidFill>
              <a:srgbClr val="002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288EB0-4487-964F-9B6F-BB58B7A1642D}"/>
                </a:ext>
              </a:extLst>
            </p:cNvPr>
            <p:cNvSpPr/>
            <p:nvPr/>
          </p:nvSpPr>
          <p:spPr>
            <a:xfrm>
              <a:off x="4138863" y="3958683"/>
              <a:ext cx="1482291" cy="105583"/>
            </a:xfrm>
            <a:prstGeom prst="rect">
              <a:avLst/>
            </a:prstGeom>
            <a:solidFill>
              <a:srgbClr val="C0F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3C1619-EB84-9140-285E-82530F31F8D1}"/>
                </a:ext>
              </a:extLst>
            </p:cNvPr>
            <p:cNvSpPr/>
            <p:nvPr/>
          </p:nvSpPr>
          <p:spPr>
            <a:xfrm>
              <a:off x="4138863" y="4081111"/>
              <a:ext cx="1482291" cy="329663"/>
            </a:xfrm>
            <a:prstGeom prst="rect">
              <a:avLst/>
            </a:prstGeom>
            <a:solidFill>
              <a:srgbClr val="C0F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C57729-B1E0-5D82-5501-DBA3C1518E73}"/>
                </a:ext>
              </a:extLst>
            </p:cNvPr>
            <p:cNvSpPr/>
            <p:nvPr/>
          </p:nvSpPr>
          <p:spPr>
            <a:xfrm>
              <a:off x="4138863" y="4408371"/>
              <a:ext cx="1482291" cy="724300"/>
            </a:xfrm>
            <a:prstGeom prst="rect">
              <a:avLst/>
            </a:prstGeom>
            <a:solidFill>
              <a:srgbClr val="C0F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47DA3F-72D0-C459-2600-6D02FBB2E09F}"/>
                </a:ext>
              </a:extLst>
            </p:cNvPr>
            <p:cNvSpPr/>
            <p:nvPr/>
          </p:nvSpPr>
          <p:spPr>
            <a:xfrm>
              <a:off x="3587817" y="2261011"/>
              <a:ext cx="608798" cy="2869254"/>
            </a:xfrm>
            <a:prstGeom prst="rect">
              <a:avLst/>
            </a:prstGeom>
            <a:solidFill>
              <a:srgbClr val="00A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B412F-9EF2-3231-8D5D-DF275B2D57F9}"/>
                </a:ext>
              </a:extLst>
            </p:cNvPr>
            <p:cNvSpPr/>
            <p:nvPr/>
          </p:nvSpPr>
          <p:spPr>
            <a:xfrm>
              <a:off x="3587816" y="5163335"/>
              <a:ext cx="2023711" cy="636121"/>
            </a:xfrm>
            <a:prstGeom prst="rect">
              <a:avLst/>
            </a:prstGeom>
            <a:solidFill>
              <a:srgbClr val="218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oneTexte 12">
              <a:extLst>
                <a:ext uri="{FF2B5EF4-FFF2-40B4-BE49-F238E27FC236}">
                  <a16:creationId xmlns:a16="http://schemas.microsoft.com/office/drawing/2014/main" id="{2579DA01-50EA-F7ED-A85B-5EBFF2DA0913}"/>
                </a:ext>
              </a:extLst>
            </p:cNvPr>
            <p:cNvSpPr txBox="1"/>
            <p:nvPr/>
          </p:nvSpPr>
          <p:spPr>
            <a:xfrm>
              <a:off x="3587816" y="5175926"/>
              <a:ext cx="202371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fr-CA" sz="80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Revenus annuels </a:t>
              </a:r>
              <a:br>
                <a:rPr kumimoji="0" lang="fr-CA" sz="80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fr-CA" sz="80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 régimes publics</a:t>
              </a:r>
            </a:p>
            <a:p>
              <a:pPr marL="0" marR="0" lvl="0" indent="0" algn="ctr" defTabSz="914400" rtl="0" eaLnBrk="1" fontAlgn="auto" latinLnBrk="0" hangingPunct="1">
                <a:lnSpc>
                  <a:spcPct val="100000"/>
                </a:lnSpc>
                <a:spcAft>
                  <a:spcPts val="0"/>
                </a:spcAft>
                <a:buClrTx/>
                <a:buSzTx/>
                <a:buFontTx/>
                <a:buNone/>
                <a:tabLst/>
                <a:defRPr/>
              </a:pPr>
              <a:r>
                <a:rPr lang="fr-CA" b="1">
                  <a:solidFill>
                    <a:srgbClr val="FFFFFF"/>
                  </a:solidFill>
                  <a:latin typeface="Arial" panose="020B0604020202020204" pitchFamily="34" charset="0"/>
                  <a:cs typeface="Arial" panose="020B0604020202020204" pitchFamily="34" charset="0"/>
                </a:rPr>
                <a:t>27 402 $</a:t>
              </a:r>
              <a:r>
                <a:rPr lang="fr-CA" b="1" baseline="30000">
                  <a:solidFill>
                    <a:srgbClr val="FFFFFF"/>
                  </a:solidFill>
                  <a:latin typeface="Arial" panose="020B0604020202020204" pitchFamily="34" charset="0"/>
                  <a:cs typeface="Arial" panose="020B0604020202020204" pitchFamily="34" charset="0"/>
                </a:rPr>
                <a:t>1</a:t>
              </a:r>
              <a:endParaRPr kumimoji="0" lang="fr-CA"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ZoneTexte 12">
              <a:extLst>
                <a:ext uri="{FF2B5EF4-FFF2-40B4-BE49-F238E27FC236}">
                  <a16:creationId xmlns:a16="http://schemas.microsoft.com/office/drawing/2014/main" id="{5C68FF88-4B4D-46E4-3CE0-2F7E4972E433}"/>
                </a:ext>
              </a:extLst>
            </p:cNvPr>
            <p:cNvSpPr txBox="1"/>
            <p:nvPr/>
          </p:nvSpPr>
          <p:spPr>
            <a:xfrm>
              <a:off x="4205867" y="3894164"/>
              <a:ext cx="1408771" cy="215444"/>
            </a:xfrm>
            <a:prstGeom prst="rect">
              <a:avLst/>
            </a:prstGeom>
            <a:noFill/>
          </p:spPr>
          <p:txBody>
            <a:bodyPr wrap="square" rtlCol="0">
              <a:spAutoFit/>
            </a:bodyPr>
            <a:lstStyle/>
            <a:p>
              <a:pPr>
                <a:spcBef>
                  <a:spcPts val="1000"/>
                </a:spcBef>
                <a:tabLst>
                  <a:tab pos="1195200" algn="r"/>
                </a:tabLst>
                <a:defRPr/>
              </a:pPr>
              <a:r>
                <a:rPr kumimoji="0" lang="fr-CA" sz="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SRG	2 535 $</a:t>
              </a:r>
            </a:p>
          </p:txBody>
        </p:sp>
        <p:sp>
          <p:nvSpPr>
            <p:cNvPr id="23" name="ZoneTexte 12">
              <a:extLst>
                <a:ext uri="{FF2B5EF4-FFF2-40B4-BE49-F238E27FC236}">
                  <a16:creationId xmlns:a16="http://schemas.microsoft.com/office/drawing/2014/main" id="{C021972C-9AB5-D340-CA8C-30EBBFED0B4C}"/>
                </a:ext>
              </a:extLst>
            </p:cNvPr>
            <p:cNvSpPr txBox="1"/>
            <p:nvPr/>
          </p:nvSpPr>
          <p:spPr>
            <a:xfrm>
              <a:off x="4205868" y="4142678"/>
              <a:ext cx="1408771" cy="215444"/>
            </a:xfrm>
            <a:prstGeom prst="rect">
              <a:avLst/>
            </a:prstGeom>
            <a:noFill/>
          </p:spPr>
          <p:txBody>
            <a:bodyPr wrap="square" rtlCol="0">
              <a:spAutoFit/>
            </a:bodyPr>
            <a:lstStyle/>
            <a:p>
              <a:pPr>
                <a:spcBef>
                  <a:spcPts val="1000"/>
                </a:spcBef>
                <a:tabLst>
                  <a:tab pos="1195200" algn="r"/>
                </a:tabLst>
                <a:defRPr/>
              </a:pPr>
              <a:r>
                <a:rPr kumimoji="0" lang="fr-CA" sz="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PSV	8 492 $</a:t>
              </a:r>
            </a:p>
          </p:txBody>
        </p:sp>
        <p:sp>
          <p:nvSpPr>
            <p:cNvPr id="24" name="ZoneTexte 12">
              <a:extLst>
                <a:ext uri="{FF2B5EF4-FFF2-40B4-BE49-F238E27FC236}">
                  <a16:creationId xmlns:a16="http://schemas.microsoft.com/office/drawing/2014/main" id="{ACB23301-0E69-A94F-A81A-13902501BDD6}"/>
                </a:ext>
              </a:extLst>
            </p:cNvPr>
            <p:cNvSpPr txBox="1"/>
            <p:nvPr/>
          </p:nvSpPr>
          <p:spPr>
            <a:xfrm>
              <a:off x="4212577" y="4663605"/>
              <a:ext cx="1408771" cy="215444"/>
            </a:xfrm>
            <a:prstGeom prst="rect">
              <a:avLst/>
            </a:prstGeom>
            <a:noFill/>
          </p:spPr>
          <p:txBody>
            <a:bodyPr wrap="square" rtlCol="0">
              <a:spAutoFit/>
            </a:bodyPr>
            <a:lstStyle/>
            <a:p>
              <a:pPr>
                <a:spcBef>
                  <a:spcPts val="1000"/>
                </a:spcBef>
                <a:tabLst>
                  <a:tab pos="1195200" algn="r"/>
                </a:tabLst>
                <a:defRPr/>
              </a:pPr>
              <a:r>
                <a:rPr kumimoji="0" lang="fr-CA" sz="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RRQ	16 </a:t>
              </a:r>
              <a:r>
                <a:rPr lang="fr-CA" sz="800" b="1">
                  <a:latin typeface="Arial" panose="020B0604020202020204" pitchFamily="34" charset="0"/>
                  <a:cs typeface="Arial" panose="020B0604020202020204" pitchFamily="34" charset="0"/>
                </a:rPr>
                <a:t>3</a:t>
              </a:r>
              <a:r>
                <a:rPr kumimoji="0" lang="fr-CA" sz="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75 $</a:t>
              </a:r>
            </a:p>
          </p:txBody>
        </p:sp>
        <p:cxnSp>
          <p:nvCxnSpPr>
            <p:cNvPr id="26" name="Straight Connector 25">
              <a:extLst>
                <a:ext uri="{FF2B5EF4-FFF2-40B4-BE49-F238E27FC236}">
                  <a16:creationId xmlns:a16="http://schemas.microsoft.com/office/drawing/2014/main" id="{39A41A6F-7700-DF96-5A99-70450871173B}"/>
                </a:ext>
              </a:extLst>
            </p:cNvPr>
            <p:cNvCxnSpPr/>
            <p:nvPr/>
          </p:nvCxnSpPr>
          <p:spPr>
            <a:xfrm>
              <a:off x="4198434" y="3077737"/>
              <a:ext cx="1427356"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824902-6DE9-A1BC-DE4D-E5B73EEF9F66}"/>
                </a:ext>
              </a:extLst>
            </p:cNvPr>
            <p:cNvCxnSpPr/>
            <p:nvPr/>
          </p:nvCxnSpPr>
          <p:spPr>
            <a:xfrm>
              <a:off x="4212577" y="3933294"/>
              <a:ext cx="1427356"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9" name="ZoneTexte 12">
              <a:extLst>
                <a:ext uri="{FF2B5EF4-FFF2-40B4-BE49-F238E27FC236}">
                  <a16:creationId xmlns:a16="http://schemas.microsoft.com/office/drawing/2014/main" id="{679715AF-AAF5-1E55-0EFE-C286E72CBF3A}"/>
                </a:ext>
              </a:extLst>
            </p:cNvPr>
            <p:cNvSpPr txBox="1"/>
            <p:nvPr/>
          </p:nvSpPr>
          <p:spPr>
            <a:xfrm>
              <a:off x="5097966" y="3138782"/>
              <a:ext cx="9515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fr-CA" sz="100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Manque à gagner annuel de</a:t>
              </a:r>
              <a:br>
                <a:rPr kumimoji="0" lang="fr-CA" sz="100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lang="fr-CA" sz="1400" b="1">
                  <a:solidFill>
                    <a:srgbClr val="FFFFFF"/>
                  </a:solidFill>
                  <a:latin typeface="Roboto" panose="02000000000000000000" pitchFamily="2" charset="0"/>
                  <a:ea typeface="Roboto" panose="02000000000000000000" pitchFamily="2" charset="0"/>
                  <a:cs typeface="Roboto" panose="02000000000000000000" pitchFamily="2" charset="0"/>
                </a:rPr>
                <a:t>20 548 $</a:t>
              </a:r>
              <a:endParaRPr kumimoji="0" lang="fr-CA" sz="14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0" name="ZoneTexte 12">
              <a:extLst>
                <a:ext uri="{FF2B5EF4-FFF2-40B4-BE49-F238E27FC236}">
                  <a16:creationId xmlns:a16="http://schemas.microsoft.com/office/drawing/2014/main" id="{CCBDB95C-64DE-C573-6804-CC521131FBCA}"/>
                </a:ext>
              </a:extLst>
            </p:cNvPr>
            <p:cNvSpPr txBox="1"/>
            <p:nvPr/>
          </p:nvSpPr>
          <p:spPr>
            <a:xfrm>
              <a:off x="2851797" y="2994102"/>
              <a:ext cx="608798" cy="307777"/>
            </a:xfrm>
            <a:prstGeom prst="rect">
              <a:avLst/>
            </a:prstGeom>
            <a:noFill/>
          </p:spPr>
          <p:txBody>
            <a:bodyPr wrap="square" lIns="0" tIns="0" rIns="0" bIns="0" rtlCol="0">
              <a:spAutoFit/>
            </a:bodyPr>
            <a:lstStyle/>
            <a:p>
              <a:pPr marL="0" marR="0" lvl="0" indent="0" algn="r" defTabSz="914400" rtl="0" eaLnBrk="1" fontAlgn="auto" latinLnBrk="0" hangingPunct="1">
                <a:lnSpc>
                  <a:spcPts val="1200"/>
                </a:lnSpc>
                <a:spcBef>
                  <a:spcPts val="1000"/>
                </a:spcBef>
                <a:spcAft>
                  <a:spcPts val="0"/>
                </a:spcAft>
                <a:buClrTx/>
                <a:buSzTx/>
                <a:buFontTx/>
                <a:buNone/>
                <a:tabLst/>
                <a:defRPr/>
              </a:pPr>
              <a:r>
                <a:rPr kumimoji="0" lang="fr-CA" sz="2000" b="1" i="0" u="none" strike="noStrike" kern="1200" cap="none" spc="0" normalizeH="0" baseline="0" noProof="0">
                  <a:ln>
                    <a:noFill/>
                  </a:ln>
                  <a:solidFill>
                    <a:srgbClr val="00A1B1">
                      <a:alpha val="70000"/>
                    </a:srgbClr>
                  </a:solidFill>
                  <a:effectLst/>
                  <a:uLnTx/>
                  <a:uFillTx/>
                  <a:latin typeface="Roboto" panose="02000000000000000000" pitchFamily="2" charset="0"/>
                  <a:ea typeface="Roboto" panose="02000000000000000000" pitchFamily="2" charset="0"/>
                  <a:cs typeface="Roboto" panose="02000000000000000000" pitchFamily="2" charset="0"/>
                </a:rPr>
                <a:t>70 %</a:t>
              </a:r>
            </a:p>
            <a:p>
              <a:pPr marL="0" marR="0" lvl="0" indent="0" algn="r" defTabSz="914400" rtl="0" eaLnBrk="1" fontAlgn="auto" latinLnBrk="0" hangingPunct="1">
                <a:lnSpc>
                  <a:spcPts val="1200"/>
                </a:lnSpc>
                <a:spcAft>
                  <a:spcPts val="0"/>
                </a:spcAft>
                <a:buClrTx/>
                <a:buSzTx/>
                <a:buFontTx/>
                <a:buNone/>
                <a:tabLst/>
                <a:defRPr/>
              </a:pPr>
              <a:r>
                <a:rPr lang="fr-CA" sz="1000">
                  <a:solidFill>
                    <a:srgbClr val="00A1B1">
                      <a:alpha val="70000"/>
                    </a:srgbClr>
                  </a:solidFill>
                  <a:latin typeface="Arial" panose="020B0604020202020204" pitchFamily="34" charset="0"/>
                  <a:ea typeface="Roboto" panose="02000000000000000000" pitchFamily="2" charset="0"/>
                  <a:cs typeface="Arial" panose="020B0604020202020204" pitchFamily="34" charset="0"/>
                </a:rPr>
                <a:t>du salaire</a:t>
              </a:r>
              <a:endParaRPr kumimoji="0" lang="fr-CA" sz="1400" i="0" u="none" strike="noStrike" kern="1200" cap="none" spc="0" normalizeH="0" baseline="0" noProof="0">
                <a:ln>
                  <a:noFill/>
                </a:ln>
                <a:solidFill>
                  <a:srgbClr val="00A1B1">
                    <a:alpha val="7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1" name="ZoneTexte 12">
              <a:extLst>
                <a:ext uri="{FF2B5EF4-FFF2-40B4-BE49-F238E27FC236}">
                  <a16:creationId xmlns:a16="http://schemas.microsoft.com/office/drawing/2014/main" id="{51E31D9A-0ABF-8E1F-CB83-8C180A60BDE2}"/>
                </a:ext>
              </a:extLst>
            </p:cNvPr>
            <p:cNvSpPr txBox="1"/>
            <p:nvPr/>
          </p:nvSpPr>
          <p:spPr>
            <a:xfrm>
              <a:off x="2509024" y="3886200"/>
              <a:ext cx="951571" cy="307777"/>
            </a:xfrm>
            <a:prstGeom prst="rect">
              <a:avLst/>
            </a:prstGeom>
            <a:noFill/>
          </p:spPr>
          <p:txBody>
            <a:bodyPr wrap="square" lIns="0" tIns="0" rIns="0" bIns="0" rtlCol="0">
              <a:spAutoFit/>
            </a:bodyPr>
            <a:lstStyle/>
            <a:p>
              <a:pPr marL="0" marR="0" lvl="0" indent="0" algn="r" defTabSz="914400" rtl="0" eaLnBrk="1" fontAlgn="auto" latinLnBrk="0" hangingPunct="1">
                <a:lnSpc>
                  <a:spcPts val="1200"/>
                </a:lnSpc>
                <a:spcBef>
                  <a:spcPts val="1000"/>
                </a:spcBef>
                <a:spcAft>
                  <a:spcPts val="0"/>
                </a:spcAft>
                <a:buClrTx/>
                <a:buSzTx/>
                <a:buFontTx/>
                <a:buNone/>
                <a:tabLst/>
                <a:defRPr/>
              </a:pPr>
              <a:r>
                <a:rPr kumimoji="0" lang="fr-CA" sz="2000" b="1" i="0" u="none" strike="noStrike" kern="1200" cap="none" spc="0" normalizeH="0" baseline="0" noProof="0">
                  <a:ln>
                    <a:noFill/>
                  </a:ln>
                  <a:solidFill>
                    <a:srgbClr val="00A1B1"/>
                  </a:solidFill>
                  <a:effectLst/>
                  <a:uLnTx/>
                  <a:uFillTx/>
                  <a:latin typeface="Roboto" panose="02000000000000000000" pitchFamily="2" charset="0"/>
                  <a:ea typeface="Roboto" panose="02000000000000000000" pitchFamily="2" charset="0"/>
                  <a:cs typeface="Roboto" panose="02000000000000000000" pitchFamily="2" charset="0"/>
                </a:rPr>
                <a:t>40 %</a:t>
              </a:r>
            </a:p>
            <a:p>
              <a:pPr marL="0" marR="0" lvl="0" indent="0" algn="r" defTabSz="914400" rtl="0" eaLnBrk="1" fontAlgn="auto" latinLnBrk="0" hangingPunct="1">
                <a:lnSpc>
                  <a:spcPts val="1200"/>
                </a:lnSpc>
                <a:spcAft>
                  <a:spcPts val="0"/>
                </a:spcAft>
                <a:buClrTx/>
                <a:buSzTx/>
                <a:buFontTx/>
                <a:buNone/>
                <a:tabLst/>
                <a:defRPr/>
              </a:pPr>
              <a:r>
                <a:rPr lang="fr-CA" sz="1000">
                  <a:solidFill>
                    <a:srgbClr val="00A1B1"/>
                  </a:solidFill>
                  <a:latin typeface="Arial" panose="020B0604020202020204" pitchFamily="34" charset="0"/>
                  <a:ea typeface="Roboto" panose="02000000000000000000" pitchFamily="2" charset="0"/>
                  <a:cs typeface="Arial" panose="020B0604020202020204" pitchFamily="34" charset="0"/>
                </a:rPr>
                <a:t>du salaire</a:t>
              </a:r>
              <a:endParaRPr kumimoji="0" lang="fr-CA" sz="1400" i="0" u="none" strike="noStrike" kern="1200" cap="none" spc="0" normalizeH="0" baseline="0" noProof="0">
                <a:ln>
                  <a:noFill/>
                </a:ln>
                <a:solidFill>
                  <a:srgbClr val="00A1B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2" name="ZoneTexte 12">
              <a:extLst>
                <a:ext uri="{FF2B5EF4-FFF2-40B4-BE49-F238E27FC236}">
                  <a16:creationId xmlns:a16="http://schemas.microsoft.com/office/drawing/2014/main" id="{6392EC29-B3B4-B320-FB6F-9EB5EEDD0037}"/>
                </a:ext>
              </a:extLst>
            </p:cNvPr>
            <p:cNvSpPr txBox="1"/>
            <p:nvPr/>
          </p:nvSpPr>
          <p:spPr>
            <a:xfrm>
              <a:off x="3218157" y="1697800"/>
              <a:ext cx="1427356" cy="512961"/>
            </a:xfrm>
            <a:prstGeom prst="rect">
              <a:avLst/>
            </a:prstGeom>
            <a:noFill/>
          </p:spPr>
          <p:txBody>
            <a:bodyPr wrap="square" lIns="0" tIns="0" rIns="0" bIns="0" rtlCol="0">
              <a:spAutoFit/>
            </a:bodyPr>
            <a:lstStyle/>
            <a:p>
              <a:pPr marL="0" marR="0" lvl="0" indent="0" defTabSz="914400" rtl="0" eaLnBrk="1" fontAlgn="auto" latinLnBrk="0" hangingPunct="1">
                <a:lnSpc>
                  <a:spcPts val="2000"/>
                </a:lnSpc>
                <a:spcAft>
                  <a:spcPts val="0"/>
                </a:spcAft>
                <a:buClrTx/>
                <a:buSzTx/>
                <a:buFontTx/>
                <a:buNone/>
                <a:tabLst/>
                <a:defRPr/>
              </a:pPr>
              <a:r>
                <a:rPr kumimoji="0" lang="fr-CA" sz="1300" i="0" u="none" strike="noStrike" kern="1200" cap="none" spc="0" normalizeH="0" baseline="0" noProof="0">
                  <a:ln>
                    <a:noFill/>
                  </a:ln>
                  <a:solidFill>
                    <a:srgbClr val="002226"/>
                  </a:solidFill>
                  <a:effectLst/>
                  <a:uLnTx/>
                  <a:uFillTx/>
                  <a:latin typeface="Arial" panose="020B0604020202020204" pitchFamily="34" charset="0"/>
                  <a:ea typeface="Roboto" panose="02000000000000000000" pitchFamily="2" charset="0"/>
                  <a:cs typeface="Arial" panose="020B0604020202020204" pitchFamily="34" charset="0"/>
                </a:rPr>
                <a:t>Salaire</a:t>
              </a:r>
            </a:p>
            <a:p>
              <a:pPr marL="0" marR="0" lvl="0" indent="0" defTabSz="914400" rtl="0" eaLnBrk="1" fontAlgn="auto" latinLnBrk="0" hangingPunct="1">
                <a:lnSpc>
                  <a:spcPts val="2000"/>
                </a:lnSpc>
                <a:spcAft>
                  <a:spcPts val="0"/>
                </a:spcAft>
                <a:buClrTx/>
                <a:buSzTx/>
                <a:buFontTx/>
                <a:buNone/>
                <a:tabLst/>
                <a:defRPr/>
              </a:pPr>
              <a:r>
                <a:rPr lang="fr-CA" sz="2000" b="1">
                  <a:solidFill>
                    <a:srgbClr val="002226"/>
                  </a:solidFill>
                  <a:latin typeface="Roboto" panose="02000000000000000000" pitchFamily="2" charset="0"/>
                  <a:ea typeface="Roboto" panose="02000000000000000000" pitchFamily="2" charset="0"/>
                  <a:cs typeface="Roboto" panose="02000000000000000000" pitchFamily="2" charset="0"/>
                </a:rPr>
                <a:t>68 500 $</a:t>
              </a:r>
              <a:endParaRPr kumimoji="0" lang="fr-CA" sz="2000" b="1" i="0" u="none" strike="noStrike" kern="1200" cap="none" spc="0" normalizeH="0" baseline="0" noProof="0">
                <a:ln>
                  <a:noFill/>
                </a:ln>
                <a:solidFill>
                  <a:srgbClr val="00A1B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3" name="ZoneTexte 12">
              <a:extLst>
                <a:ext uri="{FF2B5EF4-FFF2-40B4-BE49-F238E27FC236}">
                  <a16:creationId xmlns:a16="http://schemas.microsoft.com/office/drawing/2014/main" id="{6A7CE60B-4353-B217-0F5D-57E03538C9BF}"/>
                </a:ext>
              </a:extLst>
            </p:cNvPr>
            <p:cNvSpPr txBox="1"/>
            <p:nvPr/>
          </p:nvSpPr>
          <p:spPr>
            <a:xfrm>
              <a:off x="3590988" y="5936721"/>
              <a:ext cx="2022580" cy="185372"/>
            </a:xfrm>
            <a:prstGeom prst="rect">
              <a:avLst/>
            </a:prstGeom>
            <a:noFill/>
          </p:spPr>
          <p:txBody>
            <a:bodyPr wrap="square" lIns="0" tIns="0" rIns="0" bIns="0" rtlCol="0">
              <a:spAutoFit/>
            </a:bodyPr>
            <a:lstStyle/>
            <a:p>
              <a:pPr marL="0" marR="0" lvl="0" indent="0" algn="ctr" defTabSz="914400" rtl="0" eaLnBrk="1" fontAlgn="auto" latinLnBrk="0" hangingPunct="1">
                <a:lnSpc>
                  <a:spcPts val="1600"/>
                </a:lnSpc>
                <a:spcAft>
                  <a:spcPts val="0"/>
                </a:spcAft>
                <a:buClrTx/>
                <a:buSzTx/>
                <a:buFontTx/>
                <a:buNone/>
                <a:tabLst/>
                <a:defRPr/>
              </a:pPr>
              <a:r>
                <a:rPr kumimoji="0" lang="fr-CA" sz="1000" i="0" u="none" strike="noStrike" kern="1200" cap="none" spc="0" normalizeH="0" baseline="0" noProof="0">
                  <a:ln>
                    <a:noFill/>
                  </a:ln>
                  <a:solidFill>
                    <a:srgbClr val="002226"/>
                  </a:solidFill>
                  <a:effectLst/>
                  <a:uLnTx/>
                  <a:uFillTx/>
                  <a:latin typeface="Arial" panose="020B0604020202020204" pitchFamily="34" charset="0"/>
                  <a:ea typeface="Roboto" panose="02000000000000000000" pitchFamily="2" charset="0"/>
                  <a:cs typeface="Arial" panose="020B0604020202020204" pitchFamily="34" charset="0"/>
                </a:rPr>
                <a:t>Exemple avec rentes maximales</a:t>
              </a:r>
              <a:endParaRPr kumimoji="0" lang="fr-CA" sz="1600" i="0" u="none" strike="noStrike" kern="1200" cap="none" spc="0" normalizeH="0" baseline="0" noProof="0">
                <a:ln>
                  <a:noFill/>
                </a:ln>
                <a:solidFill>
                  <a:srgbClr val="00A1B1"/>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2" name="Straight Connector 1">
              <a:extLst>
                <a:ext uri="{FF2B5EF4-FFF2-40B4-BE49-F238E27FC236}">
                  <a16:creationId xmlns:a16="http://schemas.microsoft.com/office/drawing/2014/main" id="{3D87216B-D071-F356-A6C7-CE8A28EBB222}"/>
                </a:ext>
              </a:extLst>
            </p:cNvPr>
            <p:cNvCxnSpPr/>
            <p:nvPr/>
          </p:nvCxnSpPr>
          <p:spPr>
            <a:xfrm>
              <a:off x="4198434" y="4073688"/>
              <a:ext cx="1427356" cy="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1482BB8-C5F3-69ED-2BAC-DA1FE5423595}"/>
                </a:ext>
              </a:extLst>
            </p:cNvPr>
            <p:cNvCxnSpPr/>
            <p:nvPr/>
          </p:nvCxnSpPr>
          <p:spPr>
            <a:xfrm>
              <a:off x="4198434" y="4457736"/>
              <a:ext cx="1427356" cy="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6999CD2-74D4-8192-8A40-E0417652B0E5}"/>
              </a:ext>
            </a:extLst>
          </p:cNvPr>
          <p:cNvGrpSpPr/>
          <p:nvPr/>
        </p:nvGrpSpPr>
        <p:grpSpPr>
          <a:xfrm rot="5400000">
            <a:off x="362685" y="3547518"/>
            <a:ext cx="227601" cy="112678"/>
            <a:chOff x="7104888" y="5189345"/>
            <a:chExt cx="341536" cy="169084"/>
          </a:xfrm>
        </p:grpSpPr>
        <p:cxnSp>
          <p:nvCxnSpPr>
            <p:cNvPr id="37" name="Straight Connector 36">
              <a:extLst>
                <a:ext uri="{FF2B5EF4-FFF2-40B4-BE49-F238E27FC236}">
                  <a16:creationId xmlns:a16="http://schemas.microsoft.com/office/drawing/2014/main" id="{C43AB799-62A4-B454-65C2-C5EF6E9CF48D}"/>
                </a:ext>
              </a:extLst>
            </p:cNvPr>
            <p:cNvCxnSpPr>
              <a:cxnSpLocks/>
            </p:cNvCxnSpPr>
            <p:nvPr/>
          </p:nvCxnSpPr>
          <p:spPr>
            <a:xfrm flipV="1">
              <a:off x="7104888" y="5189345"/>
              <a:ext cx="170768" cy="16908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059CDC3-0FFB-60E8-0294-37490FD06F55}"/>
                </a:ext>
              </a:extLst>
            </p:cNvPr>
            <p:cNvCxnSpPr>
              <a:cxnSpLocks/>
            </p:cNvCxnSpPr>
            <p:nvPr/>
          </p:nvCxnSpPr>
          <p:spPr>
            <a:xfrm>
              <a:off x="7275656" y="5189345"/>
              <a:ext cx="170768" cy="169084"/>
            </a:xfrm>
            <a:prstGeom prst="line">
              <a:avLst/>
            </a:prstGeom>
            <a:ln w="9525"/>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DFAA15C-CC3A-6CE1-1512-CBB3F53B532C}"/>
              </a:ext>
            </a:extLst>
          </p:cNvPr>
          <p:cNvGrpSpPr/>
          <p:nvPr/>
        </p:nvGrpSpPr>
        <p:grpSpPr>
          <a:xfrm rot="5400000">
            <a:off x="362685" y="2683917"/>
            <a:ext cx="227601" cy="112678"/>
            <a:chOff x="7104888" y="5189345"/>
            <a:chExt cx="341536" cy="169084"/>
          </a:xfrm>
        </p:grpSpPr>
        <p:cxnSp>
          <p:nvCxnSpPr>
            <p:cNvPr id="42" name="Straight Connector 41">
              <a:extLst>
                <a:ext uri="{FF2B5EF4-FFF2-40B4-BE49-F238E27FC236}">
                  <a16:creationId xmlns:a16="http://schemas.microsoft.com/office/drawing/2014/main" id="{ED157A5F-55AD-3A78-7794-249942530FE8}"/>
                </a:ext>
              </a:extLst>
            </p:cNvPr>
            <p:cNvCxnSpPr>
              <a:cxnSpLocks/>
            </p:cNvCxnSpPr>
            <p:nvPr/>
          </p:nvCxnSpPr>
          <p:spPr>
            <a:xfrm flipV="1">
              <a:off x="7104888" y="5189345"/>
              <a:ext cx="170768" cy="169084"/>
            </a:xfrm>
            <a:prstGeom prst="line">
              <a:avLst/>
            </a:prstGeom>
            <a:ln w="9525">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3E178E-7AED-D314-5EF3-2F6B9E64E78C}"/>
                </a:ext>
              </a:extLst>
            </p:cNvPr>
            <p:cNvCxnSpPr>
              <a:cxnSpLocks/>
            </p:cNvCxnSpPr>
            <p:nvPr/>
          </p:nvCxnSpPr>
          <p:spPr>
            <a:xfrm>
              <a:off x="7275656" y="5189345"/>
              <a:ext cx="170768" cy="169084"/>
            </a:xfrm>
            <a:prstGeom prst="line">
              <a:avLst/>
            </a:prstGeom>
            <a:ln w="9525">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FBAE54B-97F6-F8EC-9805-06B1A17A53A0}"/>
              </a:ext>
            </a:extLst>
          </p:cNvPr>
          <p:cNvGrpSpPr/>
          <p:nvPr/>
        </p:nvGrpSpPr>
        <p:grpSpPr>
          <a:xfrm>
            <a:off x="2180826" y="5531013"/>
            <a:ext cx="183369" cy="90780"/>
            <a:chOff x="7104888" y="5189345"/>
            <a:chExt cx="341536" cy="169084"/>
          </a:xfrm>
        </p:grpSpPr>
        <p:cxnSp>
          <p:nvCxnSpPr>
            <p:cNvPr id="45" name="Straight Connector 44">
              <a:extLst>
                <a:ext uri="{FF2B5EF4-FFF2-40B4-BE49-F238E27FC236}">
                  <a16:creationId xmlns:a16="http://schemas.microsoft.com/office/drawing/2014/main" id="{BC66CAF7-01AD-EFB0-335B-3661816B86B7}"/>
                </a:ext>
              </a:extLst>
            </p:cNvPr>
            <p:cNvCxnSpPr>
              <a:cxnSpLocks/>
            </p:cNvCxnSpPr>
            <p:nvPr/>
          </p:nvCxnSpPr>
          <p:spPr>
            <a:xfrm flipV="1">
              <a:off x="7104888" y="5189345"/>
              <a:ext cx="170768" cy="16908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F904931-77A9-0654-0EA9-FF56908EEB73}"/>
                </a:ext>
              </a:extLst>
            </p:cNvPr>
            <p:cNvCxnSpPr>
              <a:cxnSpLocks/>
            </p:cNvCxnSpPr>
            <p:nvPr/>
          </p:nvCxnSpPr>
          <p:spPr>
            <a:xfrm>
              <a:off x="7275656" y="5189345"/>
              <a:ext cx="170768" cy="169084"/>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5" name="Espace réservé du numéro de diapositive 4">
            <a:extLst>
              <a:ext uri="{FF2B5EF4-FFF2-40B4-BE49-F238E27FC236}">
                <a16:creationId xmlns:a16="http://schemas.microsoft.com/office/drawing/2014/main" id="{02239795-0540-6264-AE92-BED55C4DAB31}"/>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7</a:t>
            </a:fld>
            <a:endParaRPr lang="en-US" sz="1000" b="0" dirty="0">
              <a:solidFill>
                <a:schemeClr val="tx1"/>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D4F12451-A292-B590-072E-FF5E2731D5B3}"/>
              </a:ext>
            </a:extLst>
          </p:cNvPr>
          <p:cNvPicPr>
            <a:picLocks noChangeAspect="1"/>
          </p:cNvPicPr>
          <p:nvPr/>
        </p:nvPicPr>
        <p:blipFill>
          <a:blip r:embed="rId4">
            <a:extLst>
              <a:ext uri="{28A0092B-C50C-407E-A947-70E740481C1C}">
                <a14:useLocalDpi xmlns:a14="http://schemas.microsoft.com/office/drawing/2010/main" val="0"/>
              </a:ext>
            </a:extLst>
          </a:blip>
          <a:srcRect r="36560"/>
          <a:stretch/>
        </p:blipFill>
        <p:spPr bwMode="auto">
          <a:xfrm>
            <a:off x="362903" y="1026888"/>
            <a:ext cx="3562708" cy="4903788"/>
          </a:xfrm>
          <a:prstGeom prst="rect">
            <a:avLst/>
          </a:prstGeom>
          <a:noFill/>
          <a:ln>
            <a:noFill/>
          </a:ln>
        </p:spPr>
      </p:pic>
      <p:sp>
        <p:nvSpPr>
          <p:cNvPr id="8" name="ZoneTexte 7">
            <a:extLst>
              <a:ext uri="{FF2B5EF4-FFF2-40B4-BE49-F238E27FC236}">
                <a16:creationId xmlns:a16="http://schemas.microsoft.com/office/drawing/2014/main" id="{5C2C2A8C-067F-41DD-A1ED-A682F1AACD05}"/>
              </a:ext>
            </a:extLst>
          </p:cNvPr>
          <p:cNvSpPr txBox="1"/>
          <p:nvPr/>
        </p:nvSpPr>
        <p:spPr>
          <a:xfrm>
            <a:off x="3705649" y="4954210"/>
            <a:ext cx="2642021" cy="507831"/>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SRG : </a:t>
            </a:r>
            <a:r>
              <a:rPr kumimoji="0" lang="fr-CA"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Supplément de revenu garanti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PSV : </a:t>
            </a:r>
            <a:r>
              <a:rPr kumimoji="0" lang="fr-CA"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Pension de la Sécurité de la vieillesse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RRQ : </a:t>
            </a:r>
            <a:r>
              <a:rPr kumimoji="0" lang="fr-CA"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Régime de rentes du Québec</a:t>
            </a:r>
            <a:endParaRPr kumimoji="0" lang="fr-CA"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1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4BD3-4544-9BA8-C239-FD230868C222}"/>
              </a:ext>
            </a:extLst>
          </p:cNvPr>
          <p:cNvSpPr>
            <a:spLocks noGrp="1"/>
          </p:cNvSpPr>
          <p:nvPr>
            <p:ph type="body" sz="quarter" idx="14"/>
          </p:nvPr>
        </p:nvSpPr>
        <p:spPr>
          <a:xfrm>
            <a:off x="288401" y="4467827"/>
            <a:ext cx="10842057" cy="1809991"/>
          </a:xfrm>
        </p:spPr>
        <p:txBody>
          <a:bodyPr>
            <a:noAutofit/>
          </a:bodyPr>
          <a:lstStyle/>
          <a:p>
            <a:pPr>
              <a:lnSpc>
                <a:spcPts val="5800"/>
              </a:lnSpc>
            </a:pPr>
            <a:r>
              <a:rPr lang="en-US" sz="6000" spc="-200">
                <a:solidFill>
                  <a:srgbClr val="C0F2A7"/>
                </a:solidFill>
              </a:rPr>
              <a:t>POURQUOI LE REER+ AU FONDS</a:t>
            </a:r>
            <a:br>
              <a:rPr lang="en-US" sz="6000" spc="-200">
                <a:solidFill>
                  <a:srgbClr val="C0F2A7"/>
                </a:solidFill>
              </a:rPr>
            </a:br>
            <a:r>
              <a:rPr lang="en-US" sz="6000" spc="-200">
                <a:solidFill>
                  <a:srgbClr val="C0F2A7"/>
                </a:solidFill>
              </a:rPr>
              <a:t>EST-IL AVANTAGEUX ?</a:t>
            </a:r>
          </a:p>
        </p:txBody>
      </p:sp>
      <p:pic>
        <p:nvPicPr>
          <p:cNvPr id="4" name="Picture 3" descr="A black and green triangle&#10;&#10;Description automatically generated">
            <a:extLst>
              <a:ext uri="{FF2B5EF4-FFF2-40B4-BE49-F238E27FC236}">
                <a16:creationId xmlns:a16="http://schemas.microsoft.com/office/drawing/2014/main" id="{52421095-C064-58F7-BFE2-8CACA5C32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3919" y="441324"/>
            <a:ext cx="2420094" cy="2402557"/>
          </a:xfrm>
          <a:prstGeom prst="rect">
            <a:avLst/>
          </a:prstGeom>
        </p:spPr>
      </p:pic>
      <p:sp>
        <p:nvSpPr>
          <p:cNvPr id="5" name="Title 1">
            <a:extLst>
              <a:ext uri="{FF2B5EF4-FFF2-40B4-BE49-F238E27FC236}">
                <a16:creationId xmlns:a16="http://schemas.microsoft.com/office/drawing/2014/main" id="{F6706A01-48E8-63E5-805E-AFEB6F994048}"/>
              </a:ext>
            </a:extLst>
          </p:cNvPr>
          <p:cNvSpPr txBox="1">
            <a:spLocks/>
          </p:cNvSpPr>
          <p:nvPr/>
        </p:nvSpPr>
        <p:spPr>
          <a:xfrm>
            <a:off x="6577527" y="626525"/>
            <a:ext cx="2693794" cy="604304"/>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4000" b="1">
                <a:solidFill>
                  <a:srgbClr val="C0F2A7"/>
                </a:solidFill>
                <a:latin typeface="Roboto" panose="02000000000000000000" pitchFamily="2" charset="0"/>
                <a:ea typeface="Roboto" panose="02000000000000000000" pitchFamily="2" charset="0"/>
                <a:cs typeface="Roboto" panose="02000000000000000000" pitchFamily="2" charset="0"/>
              </a:rPr>
              <a:t>QUESTION</a:t>
            </a:r>
            <a:br>
              <a:rPr lang="en-US" sz="4000" b="1">
                <a:solidFill>
                  <a:srgbClr val="C0F2A7"/>
                </a:solidFill>
                <a:latin typeface="Roboto" panose="02000000000000000000" pitchFamily="2" charset="0"/>
                <a:ea typeface="Roboto" panose="02000000000000000000" pitchFamily="2" charset="0"/>
                <a:cs typeface="Roboto" panose="02000000000000000000" pitchFamily="2" charset="0"/>
              </a:rPr>
            </a:br>
            <a:endParaRPr lang="en-US" sz="4000" b="1">
              <a:solidFill>
                <a:srgbClr val="C0F2A7"/>
              </a:solidFill>
              <a:latin typeface="Roboto" panose="02000000000000000000" pitchFamily="2" charset="0"/>
              <a:ea typeface="Roboto" panose="02000000000000000000" pitchFamily="2" charset="0"/>
              <a:cs typeface="Roboto" panose="02000000000000000000" pitchFamily="2" charset="0"/>
            </a:endParaRPr>
          </a:p>
        </p:txBody>
      </p:sp>
      <p:sp>
        <p:nvSpPr>
          <p:cNvPr id="6" name="Title 1">
            <a:extLst>
              <a:ext uri="{FF2B5EF4-FFF2-40B4-BE49-F238E27FC236}">
                <a16:creationId xmlns:a16="http://schemas.microsoft.com/office/drawing/2014/main" id="{2F731DE9-69B2-49A4-91D9-AC25AEA3034D}"/>
              </a:ext>
            </a:extLst>
          </p:cNvPr>
          <p:cNvSpPr txBox="1">
            <a:spLocks/>
          </p:cNvSpPr>
          <p:nvPr/>
        </p:nvSpPr>
        <p:spPr>
          <a:xfrm>
            <a:off x="10320413" y="384897"/>
            <a:ext cx="1463600" cy="1002673"/>
          </a:xfrm>
          <a:prstGeom prst="rect">
            <a:avLst/>
          </a:prstGeom>
        </p:spPr>
        <p:txBody>
          <a:bodyPr/>
          <a:lstStyle>
            <a:lvl1pPr algn="l" rtl="0" eaLnBrk="1" fontAlgn="base" hangingPunct="1">
              <a:spcBef>
                <a:spcPct val="0"/>
              </a:spcBef>
              <a:spcAft>
                <a:spcPct val="0"/>
              </a:spcAft>
              <a:defRPr sz="3200" kern="1200" baseline="0">
                <a:solidFill>
                  <a:schemeClr val="tx1"/>
                </a:solidFill>
                <a:latin typeface="Impact" pitchFamily="34" charset="0"/>
                <a:ea typeface="ＭＳ Ｐゴシック" pitchFamily="84" charset="-128"/>
                <a:cs typeface="ＭＳ Ｐゴシック" pitchFamily="84" charset="-128"/>
              </a:defRPr>
            </a:lvl1pPr>
            <a:lvl2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2pPr>
            <a:lvl3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3pPr>
            <a:lvl4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4pPr>
            <a:lvl5pPr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5pPr>
            <a:lvl6pPr marL="4572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6pPr>
            <a:lvl7pPr marL="9144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7pPr>
            <a:lvl8pPr marL="13716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8pPr>
            <a:lvl9pPr marL="1828800" algn="ctr" rtl="0" eaLnBrk="1" fontAlgn="base" hangingPunct="1">
              <a:spcBef>
                <a:spcPct val="0"/>
              </a:spcBef>
              <a:spcAft>
                <a:spcPct val="0"/>
              </a:spcAft>
              <a:defRPr sz="4400">
                <a:solidFill>
                  <a:schemeClr val="tx1"/>
                </a:solidFill>
                <a:latin typeface="Calibri" charset="0"/>
                <a:ea typeface="ＭＳ Ｐゴシック" pitchFamily="84" charset="-128"/>
                <a:cs typeface="ＭＳ Ｐゴシック" pitchFamily="84" charset="-128"/>
              </a:defRPr>
            </a:lvl9pPr>
          </a:lstStyle>
          <a:p>
            <a: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t>n</a:t>
            </a:r>
            <a:r>
              <a:rPr lang="en-US" sz="6000" b="1" baseline="30000">
                <a:solidFill>
                  <a:srgbClr val="00A1B1"/>
                </a:solidFill>
                <a:latin typeface="Roboto" panose="02000000000000000000" pitchFamily="2" charset="0"/>
                <a:ea typeface="Roboto" panose="02000000000000000000" pitchFamily="2" charset="0"/>
                <a:cs typeface="Roboto" panose="02000000000000000000" pitchFamily="2" charset="0"/>
              </a:rPr>
              <a:t>o </a:t>
            </a:r>
            <a: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t>2</a:t>
            </a:r>
            <a:br>
              <a:rPr lang="en-US" sz="6000" b="1">
                <a:solidFill>
                  <a:srgbClr val="00A1B1"/>
                </a:solidFill>
                <a:latin typeface="Roboto" panose="02000000000000000000" pitchFamily="2" charset="0"/>
                <a:ea typeface="Roboto" panose="02000000000000000000" pitchFamily="2" charset="0"/>
                <a:cs typeface="Roboto" panose="02000000000000000000" pitchFamily="2" charset="0"/>
              </a:rPr>
            </a:br>
            <a:endParaRPr lang="en-US" sz="6000" b="1">
              <a:solidFill>
                <a:srgbClr val="00A1B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4853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20C68D16-8536-4268-97B3-BAA0F243AA3C}"/>
              </a:ext>
            </a:extLst>
          </p:cNvPr>
          <p:cNvSpPr txBox="1">
            <a:spLocks/>
          </p:cNvSpPr>
          <p:nvPr/>
        </p:nvSpPr>
        <p:spPr>
          <a:xfrm>
            <a:off x="407988" y="1008773"/>
            <a:ext cx="10176480" cy="1034656"/>
          </a:xfrm>
        </p:spPr>
        <p:txBody>
          <a:bodyPr lIns="0" tIns="0" rIns="0" bIns="0"/>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200">
                <a:latin typeface="Roboto" panose="02000000000000000000" pitchFamily="2" charset="0"/>
                <a:ea typeface="Roboto" panose="02000000000000000000" pitchFamily="2" charset="0"/>
                <a:cs typeface="Roboto" panose="02000000000000000000" pitchFamily="2" charset="0"/>
              </a:rPr>
              <a:t>POUR UN REER DE </a:t>
            </a:r>
            <a:r>
              <a:rPr lang="fr-CA" sz="2200" b="1">
                <a:latin typeface="Roboto" panose="02000000000000000000" pitchFamily="2" charset="0"/>
                <a:ea typeface="Roboto" panose="02000000000000000000" pitchFamily="2" charset="0"/>
                <a:cs typeface="Roboto" panose="02000000000000000000" pitchFamily="2" charset="0"/>
              </a:rPr>
              <a:t>1 000 $</a:t>
            </a:r>
          </a:p>
        </p:txBody>
      </p:sp>
      <p:sp>
        <p:nvSpPr>
          <p:cNvPr id="8" name="ZoneTexte 7">
            <a:extLst>
              <a:ext uri="{FF2B5EF4-FFF2-40B4-BE49-F238E27FC236}">
                <a16:creationId xmlns:a16="http://schemas.microsoft.com/office/drawing/2014/main" id="{62AE789B-02A8-40B4-8F94-8DAFDC93E0DF}"/>
              </a:ext>
            </a:extLst>
          </p:cNvPr>
          <p:cNvSpPr txBox="1"/>
          <p:nvPr/>
        </p:nvSpPr>
        <p:spPr>
          <a:xfrm>
            <a:off x="407988" y="5777768"/>
            <a:ext cx="10764837" cy="492443"/>
          </a:xfrm>
          <a:prstGeom prst="rect">
            <a:avLst/>
          </a:prstGeom>
          <a:noFill/>
        </p:spPr>
        <p:txBody>
          <a:bodyPr wrap="square" lIns="0" tIns="0" rIns="0" bIns="0" rtlCol="0" anchor="t">
            <a:spAutoFit/>
          </a:bodyPr>
          <a:lstStyle/>
          <a:p>
            <a:r>
              <a:rPr lang="fr-CA" sz="800" baseline="30000" dirty="0">
                <a:latin typeface="Arial"/>
                <a:cs typeface="Arial"/>
              </a:rPr>
              <a:t>1 </a:t>
            </a:r>
            <a:r>
              <a:rPr lang="fr-CA" sz="800" dirty="0">
                <a:latin typeface="Arial"/>
                <a:ea typeface="+mn-lt"/>
                <a:cs typeface="Calibri"/>
              </a:rPr>
              <a:t>La souscription d'actions du Fonds de solidarité FTQ peut donner droit aux crédits d'impôt relatifs aux fonds de travailleurs. Les crédits d'impôt sont de 30 %, soit 15 % au Québec et 15 % au fédéral, et limités à un montant de 1 500 $ par année d’imposition, ce qui correspond à l’achat d’actions du Fonds de solidarité FTQ d’un montant de 5 000 $. </a:t>
            </a:r>
          </a:p>
          <a:p>
            <a:r>
              <a:rPr lang="fr-CA" sz="800" baseline="30000" dirty="0">
                <a:latin typeface="Arial"/>
                <a:cs typeface="Arial"/>
              </a:rPr>
              <a:t>2 </a:t>
            </a:r>
            <a:r>
              <a:rPr lang="fr-CA" sz="800" b="1" dirty="0">
                <a:latin typeface="Arial"/>
                <a:cs typeface="Arial"/>
              </a:rPr>
              <a:t>Exemple basé sur l’année d’imposition 2025, pour une personne avec un revenu annuel imposable de 25 000 $ à 53 255$, ayant un taux d’imposition marginal est de 26,5 %. </a:t>
            </a:r>
            <a:r>
              <a:rPr lang="fr-CA" sz="800" dirty="0">
                <a:latin typeface="Arial"/>
                <a:cs typeface="Arial"/>
              </a:rPr>
              <a:t>Les montants calculés sont des estimations qui peuvent varier selon votre situation fiscale.</a:t>
            </a:r>
          </a:p>
        </p:txBody>
      </p:sp>
      <p:sp>
        <p:nvSpPr>
          <p:cNvPr id="3" name="Text Placeholder 2">
            <a:extLst>
              <a:ext uri="{FF2B5EF4-FFF2-40B4-BE49-F238E27FC236}">
                <a16:creationId xmlns:a16="http://schemas.microsoft.com/office/drawing/2014/main" id="{F5BE0BCB-A440-4B71-E485-D6BF81BB42AE}"/>
              </a:ext>
            </a:extLst>
          </p:cNvPr>
          <p:cNvSpPr>
            <a:spLocks noGrp="1"/>
          </p:cNvSpPr>
          <p:nvPr>
            <p:ph type="body" sz="quarter" idx="17"/>
          </p:nvPr>
        </p:nvSpPr>
        <p:spPr>
          <a:xfrm>
            <a:off x="302164" y="452977"/>
            <a:ext cx="10804713" cy="473554"/>
          </a:xfrm>
        </p:spPr>
        <p:txBody>
          <a:bodyPr/>
          <a:lstStyle/>
          <a:p>
            <a:r>
              <a:rPr lang="en-US" sz="3200">
                <a:latin typeface="Roboto" panose="02000000000000000000" pitchFamily="2" charset="0"/>
                <a:ea typeface="Roboto" panose="02000000000000000000" pitchFamily="2" charset="0"/>
                <a:cs typeface="Roboto" panose="02000000000000000000" pitchFamily="2" charset="0"/>
              </a:rPr>
              <a:t>CRÉDITS D’IMPÔTS ADDITIONNELS DE 30 %</a:t>
            </a:r>
            <a:r>
              <a:rPr lang="en-US" sz="3200" baseline="30000">
                <a:latin typeface="Roboto" panose="02000000000000000000" pitchFamily="2" charset="0"/>
                <a:ea typeface="Roboto" panose="02000000000000000000" pitchFamily="2" charset="0"/>
                <a:cs typeface="Roboto" panose="02000000000000000000" pitchFamily="2" charset="0"/>
              </a:rPr>
              <a:t>1</a:t>
            </a:r>
          </a:p>
        </p:txBody>
      </p:sp>
      <p:grpSp>
        <p:nvGrpSpPr>
          <p:cNvPr id="4" name="Group 3">
            <a:extLst>
              <a:ext uri="{FF2B5EF4-FFF2-40B4-BE49-F238E27FC236}">
                <a16:creationId xmlns:a16="http://schemas.microsoft.com/office/drawing/2014/main" id="{17C4A702-D30B-098A-48D7-0234C11E99F1}"/>
              </a:ext>
            </a:extLst>
          </p:cNvPr>
          <p:cNvGrpSpPr/>
          <p:nvPr/>
        </p:nvGrpSpPr>
        <p:grpSpPr>
          <a:xfrm>
            <a:off x="1874610" y="2111564"/>
            <a:ext cx="3674625" cy="3507190"/>
            <a:chOff x="-91098" y="1806069"/>
            <a:chExt cx="3674625" cy="3507190"/>
          </a:xfrm>
        </p:grpSpPr>
        <p:pic>
          <p:nvPicPr>
            <p:cNvPr id="13" name="Picture 12">
              <a:extLst>
                <a:ext uri="{FF2B5EF4-FFF2-40B4-BE49-F238E27FC236}">
                  <a16:creationId xmlns:a16="http://schemas.microsoft.com/office/drawing/2014/main" id="{05B8BF9E-C08C-8428-6BF0-CC88CC3FA3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0659"/>
            <a:stretch/>
          </p:blipFill>
          <p:spPr>
            <a:xfrm>
              <a:off x="-91098" y="1806069"/>
              <a:ext cx="3674625" cy="3507190"/>
            </a:xfrm>
            <a:prstGeom prst="rect">
              <a:avLst/>
            </a:prstGeom>
          </p:spPr>
        </p:pic>
        <p:sp>
          <p:nvSpPr>
            <p:cNvPr id="24" name="Espace réservé du contenu 2">
              <a:extLst>
                <a:ext uri="{FF2B5EF4-FFF2-40B4-BE49-F238E27FC236}">
                  <a16:creationId xmlns:a16="http://schemas.microsoft.com/office/drawing/2014/main" id="{E783C569-22CC-C1C1-AE4A-D6F246BEF476}"/>
                </a:ext>
              </a:extLst>
            </p:cNvPr>
            <p:cNvSpPr txBox="1">
              <a:spLocks/>
            </p:cNvSpPr>
            <p:nvPr/>
          </p:nvSpPr>
          <p:spPr>
            <a:xfrm>
              <a:off x="2072266" y="2433576"/>
              <a:ext cx="1314445" cy="616302"/>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CA" sz="1200">
                  <a:solidFill>
                    <a:schemeClr val="bg1"/>
                  </a:solidFill>
                  <a:latin typeface="Roboto" panose="02000000000000000000" pitchFamily="2" charset="0"/>
                  <a:ea typeface="Roboto" panose="02000000000000000000" pitchFamily="2" charset="0"/>
                  <a:cs typeface="Roboto" panose="02000000000000000000" pitchFamily="2" charset="0"/>
                </a:rPr>
                <a:t>COÛT RÉEL</a:t>
              </a:r>
            </a:p>
            <a:p>
              <a:pPr marL="0" indent="0" algn="ctr">
                <a:spcBef>
                  <a:spcPts val="0"/>
                </a:spcBef>
                <a:buNone/>
              </a:pPr>
              <a:r>
                <a:rPr lang="fr-CA" sz="2400" b="1">
                  <a:solidFill>
                    <a:schemeClr val="bg1"/>
                  </a:solidFill>
                  <a:latin typeface="Roboto" panose="02000000000000000000" pitchFamily="2" charset="0"/>
                  <a:ea typeface="Roboto" panose="02000000000000000000" pitchFamily="2" charset="0"/>
                  <a:cs typeface="Roboto" panose="02000000000000000000" pitchFamily="2" charset="0"/>
                </a:rPr>
                <a:t>735 $</a:t>
              </a:r>
            </a:p>
          </p:txBody>
        </p:sp>
        <p:sp>
          <p:nvSpPr>
            <p:cNvPr id="25" name="Espace réservé du contenu 2">
              <a:extLst>
                <a:ext uri="{FF2B5EF4-FFF2-40B4-BE49-F238E27FC236}">
                  <a16:creationId xmlns:a16="http://schemas.microsoft.com/office/drawing/2014/main" id="{FFD298D5-969B-F279-7804-1A48BE155BB5}"/>
                </a:ext>
              </a:extLst>
            </p:cNvPr>
            <p:cNvSpPr txBox="1">
              <a:spLocks/>
            </p:cNvSpPr>
            <p:nvPr/>
          </p:nvSpPr>
          <p:spPr>
            <a:xfrm>
              <a:off x="1258738" y="3993531"/>
              <a:ext cx="1131483" cy="685430"/>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CA" sz="2400" b="1">
                  <a:latin typeface="Roboto" panose="02000000000000000000" pitchFamily="2" charset="0"/>
                  <a:ea typeface="Roboto" panose="02000000000000000000" pitchFamily="2" charset="0"/>
                  <a:cs typeface="Roboto" panose="02000000000000000000" pitchFamily="2" charset="0"/>
                </a:rPr>
                <a:t>265 $</a:t>
              </a:r>
              <a:r>
                <a:rPr lang="fr-CA" sz="2400" b="1" baseline="30000">
                  <a:latin typeface="Roboto" panose="02000000000000000000" pitchFamily="2" charset="0"/>
                  <a:ea typeface="Roboto" panose="02000000000000000000" pitchFamily="2" charset="0"/>
                  <a:cs typeface="Roboto" panose="02000000000000000000" pitchFamily="2" charset="0"/>
                </a:rPr>
                <a:t>2</a:t>
              </a:r>
            </a:p>
            <a:p>
              <a:pPr marL="0" indent="0" algn="ctr">
                <a:spcBef>
                  <a:spcPts val="0"/>
                </a:spcBef>
                <a:buNone/>
              </a:pPr>
              <a:r>
                <a:rPr lang="fr-CA" sz="1200">
                  <a:latin typeface="Roboto" panose="02000000000000000000" pitchFamily="2" charset="0"/>
                  <a:ea typeface="Roboto" panose="02000000000000000000" pitchFamily="2" charset="0"/>
                  <a:cs typeface="Roboto" panose="02000000000000000000" pitchFamily="2" charset="0"/>
                </a:rPr>
                <a:t>DÉDUCTION REER</a:t>
              </a:r>
            </a:p>
          </p:txBody>
        </p:sp>
      </p:grpSp>
      <p:grpSp>
        <p:nvGrpSpPr>
          <p:cNvPr id="2" name="Group 1">
            <a:extLst>
              <a:ext uri="{FF2B5EF4-FFF2-40B4-BE49-F238E27FC236}">
                <a16:creationId xmlns:a16="http://schemas.microsoft.com/office/drawing/2014/main" id="{A70D6649-A3A9-8058-3F0D-36769B791802}"/>
              </a:ext>
            </a:extLst>
          </p:cNvPr>
          <p:cNvGrpSpPr/>
          <p:nvPr/>
        </p:nvGrpSpPr>
        <p:grpSpPr>
          <a:xfrm>
            <a:off x="6289199" y="2383038"/>
            <a:ext cx="2854801" cy="2854801"/>
            <a:chOff x="7357739" y="2125671"/>
            <a:chExt cx="2854801" cy="2854801"/>
          </a:xfrm>
        </p:grpSpPr>
        <p:pic>
          <p:nvPicPr>
            <p:cNvPr id="17" name="Picture 16">
              <a:extLst>
                <a:ext uri="{FF2B5EF4-FFF2-40B4-BE49-F238E27FC236}">
                  <a16:creationId xmlns:a16="http://schemas.microsoft.com/office/drawing/2014/main" id="{3FC6F062-30FE-8DED-46ED-286CCE48EE6D}"/>
                </a:ext>
              </a:extLst>
            </p:cNvPr>
            <p:cNvPicPr>
              <a:picLocks noChangeAspect="1"/>
            </p:cNvPicPr>
            <p:nvPr/>
          </p:nvPicPr>
          <p:blipFill>
            <a:blip r:embed="rId3"/>
            <a:stretch>
              <a:fillRect/>
            </a:stretch>
          </p:blipFill>
          <p:spPr>
            <a:xfrm>
              <a:off x="7357739" y="2125671"/>
              <a:ext cx="2854801" cy="2854801"/>
            </a:xfrm>
            <a:prstGeom prst="rect">
              <a:avLst/>
            </a:prstGeom>
          </p:spPr>
        </p:pic>
        <p:sp>
          <p:nvSpPr>
            <p:cNvPr id="26" name="Espace réservé du contenu 2">
              <a:extLst>
                <a:ext uri="{FF2B5EF4-FFF2-40B4-BE49-F238E27FC236}">
                  <a16:creationId xmlns:a16="http://schemas.microsoft.com/office/drawing/2014/main" id="{530872B9-B8C0-6A62-91AD-287EF13FBC3A}"/>
                </a:ext>
              </a:extLst>
            </p:cNvPr>
            <p:cNvSpPr txBox="1">
              <a:spLocks/>
            </p:cNvSpPr>
            <p:nvPr/>
          </p:nvSpPr>
          <p:spPr>
            <a:xfrm>
              <a:off x="8421424" y="4011568"/>
              <a:ext cx="1131483" cy="685430"/>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CA" sz="2400" b="1">
                  <a:latin typeface="Roboto" panose="02000000000000000000" pitchFamily="2" charset="0"/>
                  <a:ea typeface="Roboto" panose="02000000000000000000" pitchFamily="2" charset="0"/>
                  <a:cs typeface="Roboto" panose="02000000000000000000" pitchFamily="2" charset="0"/>
                </a:rPr>
                <a:t>265 $</a:t>
              </a:r>
              <a:r>
                <a:rPr lang="fr-CA" sz="2400" b="1" baseline="30000">
                  <a:latin typeface="Roboto" panose="02000000000000000000" pitchFamily="2" charset="0"/>
                  <a:ea typeface="Roboto" panose="02000000000000000000" pitchFamily="2" charset="0"/>
                  <a:cs typeface="Roboto" panose="02000000000000000000" pitchFamily="2" charset="0"/>
                </a:rPr>
                <a:t>2</a:t>
              </a:r>
            </a:p>
            <a:p>
              <a:pPr marL="0" indent="0" algn="ctr">
                <a:spcBef>
                  <a:spcPts val="0"/>
                </a:spcBef>
                <a:buNone/>
              </a:pPr>
              <a:r>
                <a:rPr lang="fr-CA" sz="1200">
                  <a:latin typeface="Roboto" panose="02000000000000000000" pitchFamily="2" charset="0"/>
                  <a:ea typeface="Roboto" panose="02000000000000000000" pitchFamily="2" charset="0"/>
                  <a:cs typeface="Roboto" panose="02000000000000000000" pitchFamily="2" charset="0"/>
                </a:rPr>
                <a:t>DÉDUCTION REER</a:t>
              </a:r>
            </a:p>
          </p:txBody>
        </p:sp>
        <p:sp>
          <p:nvSpPr>
            <p:cNvPr id="27" name="Espace réservé du contenu 2">
              <a:extLst>
                <a:ext uri="{FF2B5EF4-FFF2-40B4-BE49-F238E27FC236}">
                  <a16:creationId xmlns:a16="http://schemas.microsoft.com/office/drawing/2014/main" id="{F0604169-FB4B-0F61-BAA1-CA7F9D038797}"/>
                </a:ext>
              </a:extLst>
            </p:cNvPr>
            <p:cNvSpPr txBox="1">
              <a:spLocks/>
            </p:cNvSpPr>
            <p:nvPr/>
          </p:nvSpPr>
          <p:spPr>
            <a:xfrm>
              <a:off x="8941744" y="2491714"/>
              <a:ext cx="1164616" cy="616302"/>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CA" sz="1200">
                  <a:solidFill>
                    <a:schemeClr val="bg1"/>
                  </a:solidFill>
                  <a:latin typeface="Roboto" panose="02000000000000000000" pitchFamily="2" charset="0"/>
                  <a:ea typeface="Roboto" panose="02000000000000000000" pitchFamily="2" charset="0"/>
                  <a:cs typeface="Roboto" panose="02000000000000000000" pitchFamily="2" charset="0"/>
                </a:rPr>
                <a:t>COÛT RÉEL</a:t>
              </a:r>
            </a:p>
            <a:p>
              <a:pPr marL="0" indent="0" algn="ctr">
                <a:spcBef>
                  <a:spcPts val="0"/>
                </a:spcBef>
                <a:buNone/>
              </a:pPr>
              <a:r>
                <a:rPr lang="fr-CA" sz="2400" b="1">
                  <a:solidFill>
                    <a:schemeClr val="bg1"/>
                  </a:solidFill>
                  <a:latin typeface="Roboto" panose="02000000000000000000" pitchFamily="2" charset="0"/>
                  <a:ea typeface="Roboto" panose="02000000000000000000" pitchFamily="2" charset="0"/>
                  <a:cs typeface="Roboto" panose="02000000000000000000" pitchFamily="2" charset="0"/>
                </a:rPr>
                <a:t>435 $</a:t>
              </a:r>
            </a:p>
          </p:txBody>
        </p:sp>
        <p:sp>
          <p:nvSpPr>
            <p:cNvPr id="28" name="Espace réservé du contenu 2">
              <a:extLst>
                <a:ext uri="{FF2B5EF4-FFF2-40B4-BE49-F238E27FC236}">
                  <a16:creationId xmlns:a16="http://schemas.microsoft.com/office/drawing/2014/main" id="{A326F8E4-EF87-59F6-8DF9-D58099AC08BC}"/>
                </a:ext>
              </a:extLst>
            </p:cNvPr>
            <p:cNvSpPr txBox="1">
              <a:spLocks/>
            </p:cNvSpPr>
            <p:nvPr/>
          </p:nvSpPr>
          <p:spPr>
            <a:xfrm>
              <a:off x="7445923" y="2981230"/>
              <a:ext cx="1131483" cy="1016764"/>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CA" sz="2400" b="1">
                  <a:solidFill>
                    <a:schemeClr val="bg1"/>
                  </a:solidFill>
                  <a:latin typeface="Roboto" panose="02000000000000000000" pitchFamily="2" charset="0"/>
                  <a:ea typeface="Roboto" panose="02000000000000000000" pitchFamily="2" charset="0"/>
                  <a:cs typeface="Roboto" panose="02000000000000000000" pitchFamily="2" charset="0"/>
                </a:rPr>
                <a:t>300 $</a:t>
              </a:r>
              <a:r>
                <a:rPr lang="fr-CA" sz="2400" b="1" baseline="30000">
                  <a:solidFill>
                    <a:schemeClr val="bg1"/>
                  </a:solidFill>
                  <a:latin typeface="Roboto" panose="02000000000000000000" pitchFamily="2" charset="0"/>
                  <a:ea typeface="Roboto" panose="02000000000000000000" pitchFamily="2" charset="0"/>
                  <a:cs typeface="Roboto" panose="02000000000000000000" pitchFamily="2" charset="0"/>
                </a:rPr>
                <a:t>1</a:t>
              </a:r>
            </a:p>
            <a:p>
              <a:pPr marL="0" indent="0" algn="ctr">
                <a:spcBef>
                  <a:spcPts val="0"/>
                </a:spcBef>
                <a:buNone/>
              </a:pPr>
              <a:r>
                <a:rPr lang="fr-CA" sz="1200">
                  <a:solidFill>
                    <a:schemeClr val="bg1"/>
                  </a:solidFill>
                  <a:latin typeface="Roboto" panose="02000000000000000000" pitchFamily="2" charset="0"/>
                  <a:ea typeface="Roboto" panose="02000000000000000000" pitchFamily="2" charset="0"/>
                  <a:cs typeface="Roboto" panose="02000000000000000000" pitchFamily="2" charset="0"/>
                </a:rPr>
                <a:t>30 % D’ÉCONOMIES EN PLUS</a:t>
              </a:r>
            </a:p>
          </p:txBody>
        </p:sp>
      </p:grpSp>
      <p:sp>
        <p:nvSpPr>
          <p:cNvPr id="29" name="Espace réservé du contenu 2">
            <a:extLst>
              <a:ext uri="{FF2B5EF4-FFF2-40B4-BE49-F238E27FC236}">
                <a16:creationId xmlns:a16="http://schemas.microsoft.com/office/drawing/2014/main" id="{6748D7D8-F171-05EF-A4DA-E6F463ABB6BD}"/>
              </a:ext>
            </a:extLst>
          </p:cNvPr>
          <p:cNvSpPr txBox="1">
            <a:spLocks/>
          </p:cNvSpPr>
          <p:nvPr/>
        </p:nvSpPr>
        <p:spPr>
          <a:xfrm>
            <a:off x="2308648" y="1768035"/>
            <a:ext cx="2824495" cy="294890"/>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160"/>
              </a:lnSpc>
              <a:spcBef>
                <a:spcPts val="0"/>
              </a:spcBef>
              <a:buNone/>
            </a:pPr>
            <a:r>
              <a:rPr lang="fr-CA" sz="1800" b="1">
                <a:latin typeface="Roboto" panose="02000000000000000000" pitchFamily="2" charset="0"/>
                <a:ea typeface="Roboto" panose="02000000000000000000" pitchFamily="2" charset="0"/>
                <a:cs typeface="Roboto" panose="02000000000000000000" pitchFamily="2" charset="0"/>
              </a:rPr>
              <a:t>REER CONVENTIONNEL</a:t>
            </a:r>
            <a:endParaRPr lang="fr-CA" sz="800">
              <a:latin typeface="Roboto" panose="02000000000000000000" pitchFamily="2" charset="0"/>
              <a:ea typeface="Roboto" panose="02000000000000000000" pitchFamily="2" charset="0"/>
              <a:cs typeface="Roboto" panose="02000000000000000000" pitchFamily="2" charset="0"/>
            </a:endParaRPr>
          </a:p>
        </p:txBody>
      </p:sp>
      <p:sp>
        <p:nvSpPr>
          <p:cNvPr id="30" name="Espace réservé du contenu 2">
            <a:extLst>
              <a:ext uri="{FF2B5EF4-FFF2-40B4-BE49-F238E27FC236}">
                <a16:creationId xmlns:a16="http://schemas.microsoft.com/office/drawing/2014/main" id="{493A18A3-1EB1-ED7E-34F1-6F2312B292D7}"/>
              </a:ext>
            </a:extLst>
          </p:cNvPr>
          <p:cNvSpPr txBox="1">
            <a:spLocks/>
          </p:cNvSpPr>
          <p:nvPr/>
        </p:nvSpPr>
        <p:spPr>
          <a:xfrm>
            <a:off x="6289199" y="1782956"/>
            <a:ext cx="2014615" cy="685430"/>
          </a:xfrm>
        </p:spPr>
        <p:txBody>
          <a:bodyPr/>
          <a:lstStyle>
            <a:lvl1pPr marL="177800" indent="-1778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ＭＳ Ｐゴシック" pitchFamily="84" charset="-128"/>
              </a:defRPr>
            </a:lvl1pPr>
            <a:lvl2pPr marL="444500" indent="-2667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2pPr>
            <a:lvl3pPr marL="622300" indent="-177800" algn="l" rtl="0" eaLnBrk="1" fontAlgn="base" hangingPunct="1">
              <a:spcBef>
                <a:spcPct val="20000"/>
              </a:spcBef>
              <a:spcAft>
                <a:spcPct val="0"/>
              </a:spcAft>
              <a:buFont typeface="Arial" pitchFamily="84" charset="0"/>
              <a:buChar char="•"/>
              <a:tabLst/>
              <a:defRPr sz="2800" kern="1200" baseline="0">
                <a:solidFill>
                  <a:schemeClr val="tx1"/>
                </a:solidFill>
                <a:latin typeface="Verdana" pitchFamily="34" charset="0"/>
                <a:ea typeface="ＭＳ Ｐゴシック" pitchFamily="84" charset="-128"/>
                <a:cs typeface="+mn-cs"/>
              </a:defRPr>
            </a:lvl3pPr>
            <a:lvl4pPr marL="901700" indent="-2794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4pPr>
            <a:lvl5pPr marL="812800" indent="-190500" algn="l" rtl="0" eaLnBrk="1" fontAlgn="base" hangingPunct="1">
              <a:spcBef>
                <a:spcPct val="20000"/>
              </a:spcBef>
              <a:spcAft>
                <a:spcPct val="0"/>
              </a:spcAft>
              <a:buFont typeface="Arial" pitchFamily="84" charset="0"/>
              <a:buChar char="»"/>
              <a:defRPr sz="2800" kern="1200" baseline="0">
                <a:solidFill>
                  <a:schemeClr val="tx1"/>
                </a:solidFill>
                <a:latin typeface="Verdana" pitchFamily="34" charset="0"/>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160"/>
              </a:lnSpc>
              <a:spcBef>
                <a:spcPts val="0"/>
              </a:spcBef>
              <a:buNone/>
            </a:pPr>
            <a:r>
              <a:rPr lang="fr-CA" sz="1800" b="1">
                <a:latin typeface="Roboto" panose="02000000000000000000" pitchFamily="2" charset="0"/>
                <a:ea typeface="Roboto" panose="02000000000000000000" pitchFamily="2" charset="0"/>
                <a:cs typeface="Roboto" panose="02000000000000000000" pitchFamily="2" charset="0"/>
              </a:rPr>
              <a:t>REER+ AU FONDS</a:t>
            </a:r>
            <a:endParaRPr lang="fr-CA" sz="800">
              <a:latin typeface="Roboto" panose="02000000000000000000" pitchFamily="2" charset="0"/>
              <a:ea typeface="Roboto" panose="02000000000000000000" pitchFamily="2" charset="0"/>
              <a:cs typeface="Roboto" panose="02000000000000000000" pitchFamily="2" charset="0"/>
            </a:endParaRPr>
          </a:p>
        </p:txBody>
      </p:sp>
      <p:sp>
        <p:nvSpPr>
          <p:cNvPr id="6" name="Espace réservé du numéro de diapositive 4">
            <a:extLst>
              <a:ext uri="{FF2B5EF4-FFF2-40B4-BE49-F238E27FC236}">
                <a16:creationId xmlns:a16="http://schemas.microsoft.com/office/drawing/2014/main" id="{E31B5273-9F5B-5E03-0304-68E211FF48C4}"/>
              </a:ext>
            </a:extLst>
          </p:cNvPr>
          <p:cNvSpPr>
            <a:spLocks noGrp="1"/>
          </p:cNvSpPr>
          <p:nvPr>
            <p:ph type="sldNum" sz="quarter" idx="12"/>
          </p:nvPr>
        </p:nvSpPr>
        <p:spPr>
          <a:xfrm>
            <a:off x="9144000" y="6232260"/>
            <a:ext cx="2743200" cy="365125"/>
          </a:xfrm>
        </p:spPr>
        <p:txBody>
          <a:bodyPr/>
          <a:lstStyle/>
          <a:p>
            <a:fld id="{2AF50B8B-71F6-4443-B69E-93AF6A74C517}" type="slidenum">
              <a:rPr lang="en-US" sz="1000" b="0" smtClean="0">
                <a:solidFill>
                  <a:schemeClr val="tx1"/>
                </a:solidFill>
                <a:latin typeface="Arial" panose="020B0604020202020204" pitchFamily="34" charset="0"/>
                <a:cs typeface="Arial" panose="020B0604020202020204" pitchFamily="34" charset="0"/>
              </a:rPr>
              <a:pPr/>
              <a:t>9</a:t>
            </a:fld>
            <a:endParaRPr lang="en-US" sz="10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568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17"/>
</p:tagLst>
</file>

<file path=ppt/tags/tag27.xml><?xml version="1.0" encoding="utf-8"?>
<p:tagLst xmlns:a="http://schemas.openxmlformats.org/drawingml/2006/main" xmlns:r="http://schemas.openxmlformats.org/officeDocument/2006/relationships" xmlns:p="http://schemas.openxmlformats.org/presentationml/2006/main">
  <p:tag name="NUM" val="18"/>
</p:tagLst>
</file>

<file path=ppt/tags/tag28.xml><?xml version="1.0" encoding="utf-8"?>
<p:tagLst xmlns:a="http://schemas.openxmlformats.org/drawingml/2006/main" xmlns:r="http://schemas.openxmlformats.org/officeDocument/2006/relationships" xmlns:p="http://schemas.openxmlformats.org/presentationml/2006/main">
  <p:tag name="NUM" val="19"/>
</p:tagLst>
</file>

<file path=ppt/tags/tag29.xml><?xml version="1.0" encoding="utf-8"?>
<p:tagLst xmlns:a="http://schemas.openxmlformats.org/drawingml/2006/main" xmlns:r="http://schemas.openxmlformats.org/officeDocument/2006/relationships" xmlns:p="http://schemas.openxmlformats.org/presentationml/2006/main">
  <p:tag name="NUM" val="20"/>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2"/>
</p:tagLst>
</file>

<file path=ppt/tags/tag31.xml><?xml version="1.0" encoding="utf-8"?>
<p:tagLst xmlns:a="http://schemas.openxmlformats.org/drawingml/2006/main" xmlns:r="http://schemas.openxmlformats.org/officeDocument/2006/relationships" xmlns:p="http://schemas.openxmlformats.org/presentationml/2006/main">
  <p:tag name="NUM" val="23"/>
</p:tagLst>
</file>

<file path=ppt/tags/tag32.xml><?xml version="1.0" encoding="utf-8"?>
<p:tagLst xmlns:a="http://schemas.openxmlformats.org/drawingml/2006/main" xmlns:r="http://schemas.openxmlformats.org/officeDocument/2006/relationships" xmlns:p="http://schemas.openxmlformats.org/presentationml/2006/main">
  <p:tag name="NUM" val="24"/>
</p:tagLst>
</file>

<file path=ppt/tags/tag33.xml><?xml version="1.0" encoding="utf-8"?>
<p:tagLst xmlns:a="http://schemas.openxmlformats.org/drawingml/2006/main" xmlns:r="http://schemas.openxmlformats.org/officeDocument/2006/relationships" xmlns:p="http://schemas.openxmlformats.org/presentationml/2006/main">
  <p:tag name="NUM" val="2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Branding 2020FTQ">
      <a:dk1>
        <a:srgbClr val="000000"/>
      </a:dk1>
      <a:lt1>
        <a:srgbClr val="FFFFFF"/>
      </a:lt1>
      <a:dk2>
        <a:srgbClr val="44546A"/>
      </a:dk2>
      <a:lt2>
        <a:srgbClr val="E7E6E6"/>
      </a:lt2>
      <a:accent1>
        <a:srgbClr val="00A1B1"/>
      </a:accent1>
      <a:accent2>
        <a:srgbClr val="D9F0F2"/>
      </a:accent2>
      <a:accent3>
        <a:srgbClr val="7C7ECB"/>
      </a:accent3>
      <a:accent4>
        <a:srgbClr val="C2DBFF"/>
      </a:accent4>
      <a:accent5>
        <a:srgbClr val="001E61"/>
      </a:accent5>
      <a:accent6>
        <a:srgbClr val="F2E8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defRPr sz="20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FTQ">
      <a:dk1>
        <a:srgbClr val="000000"/>
      </a:dk1>
      <a:lt1>
        <a:srgbClr val="FFFFFF"/>
      </a:lt1>
      <a:dk2>
        <a:srgbClr val="001E62"/>
      </a:dk2>
      <a:lt2>
        <a:srgbClr val="F2E8E1"/>
      </a:lt2>
      <a:accent1>
        <a:srgbClr val="00A1B1"/>
      </a:accent1>
      <a:accent2>
        <a:srgbClr val="D9F0F2"/>
      </a:accent2>
      <a:accent3>
        <a:srgbClr val="7C7ECB"/>
      </a:accent3>
      <a:accent4>
        <a:srgbClr val="C2DBFF"/>
      </a:accent4>
      <a:accent5>
        <a:srgbClr val="001E62"/>
      </a:accent5>
      <a:accent6>
        <a:srgbClr val="FFE817"/>
      </a:accent6>
      <a:hlink>
        <a:srgbClr val="00A1B1"/>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marL="342000" indent="-342000" algn="l">
          <a:spcBef>
            <a:spcPts val="1000"/>
          </a:spcBef>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TaxCatchAll xmlns="0310b9e8-8ff0-445a-88be-9eafa1338fc7" xsi:nil="true"/>
    <m02c9c910be14120930575e033b0bad3 xmlns="9b0d26ee-99a3-4321-8b2e-e9eb2fe600b7" xsi:nil="true"/>
    <ebebca57aa32477387eac1066ad3bfb4 xmlns="9b0d26ee-99a3-4321-8b2e-e9eb2fe600b7" xsi:nil="true"/>
    <FstqDateDocument xmlns="9b0d26ee-99a3-4321-8b2e-e9eb2fe600b7">2023-02-02T14:18:01+00:00</FstqDateDocument>
    <TaxCatchAllLabel xmlns="9b0d26ee-99a3-4321-8b2e-e9eb2fe600b7" xsi:nil="true"/>
    <MediaLengthInSeconds xmlns="9b0d26ee-99a3-4321-8b2e-e9eb2fe600b7" xsi:nil="true"/>
    <lcf76f155ced4ddcb4097134ff3c332f xmlns="9b0d26ee-99a3-4321-8b2e-e9eb2fe600b7">
      <Terms xmlns="http://schemas.microsoft.com/office/infopath/2007/PartnerControls"/>
    </lcf76f155ced4ddcb4097134ff3c332f>
    <Nbfichiers xmlns="9b0d26ee-99a3-4321-8b2e-e9eb2fe600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FSTQ" ma:contentTypeID="0x010100B1395F781BF78F40A8AB9E8ADD6E05EE00B8CCE32739700F4497C61859EECC3093" ma:contentTypeVersion="17" ma:contentTypeDescription="" ma:contentTypeScope="" ma:versionID="7bc8cd382ff45f4106f733ea16c35f66">
  <xsd:schema xmlns:xsd="http://www.w3.org/2001/XMLSchema" xmlns:xs="http://www.w3.org/2001/XMLSchema" xmlns:p="http://schemas.microsoft.com/office/2006/metadata/properties" xmlns:ns2="0310b9e8-8ff0-445a-88be-9eafa1338fc7" xmlns:ns3="9b0d26ee-99a3-4321-8b2e-e9eb2fe600b7" targetNamespace="http://schemas.microsoft.com/office/2006/metadata/properties" ma:root="true" ma:fieldsID="2bb4d12baf9ad80faba9cef47e4e0736" ns2:_="" ns3:_="">
    <xsd:import namespace="0310b9e8-8ff0-445a-88be-9eafa1338fc7"/>
    <xsd:import namespace="9b0d26ee-99a3-4321-8b2e-e9eb2fe600b7"/>
    <xsd:element name="properties">
      <xsd:complexType>
        <xsd:sequence>
          <xsd:element name="documentManagement">
            <xsd:complexType>
              <xsd:all>
                <xsd:element ref="ns2:TaxCatchAll" minOccurs="0"/>
                <xsd:element ref="ns3:FstqDateDocument" minOccurs="0"/>
                <xsd:element ref="ns3:m02c9c910be14120930575e033b0bad3" minOccurs="0"/>
                <xsd:element ref="ns3:TaxCatchAllLabel" minOccurs="0"/>
                <xsd:element ref="ns3:ebebca57aa32477387eac1066ad3bfb4"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element ref="ns3:MediaServiceLocation" minOccurs="0"/>
                <xsd:element ref="ns3:Nbfichi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0b9e8-8ff0-445a-88be-9eafa1338fc7"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ac36e854-df3a-4f6e-8698-f4f87fc23b6a}" ma:internalName="TaxCatchAll" ma:readOnly="false" ma:showField="CatchAllData" ma:web="0310b9e8-8ff0-445a-88be-9eafa1338fc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0d26ee-99a3-4321-8b2e-e9eb2fe600b7" elementFormDefault="qualified">
    <xsd:import namespace="http://schemas.microsoft.com/office/2006/documentManagement/types"/>
    <xsd:import namespace="http://schemas.microsoft.com/office/infopath/2007/PartnerControls"/>
    <xsd:element name="FstqDateDocument" ma:index="10" nillable="true" ma:displayName="Date du Document" ma:default="[today]" ma:format="DateOnly" ma:internalName="FstqDateDocument" ma:readOnly="false">
      <xsd:simpleType>
        <xsd:restriction base="dms:DateTime"/>
      </xsd:simpleType>
    </xsd:element>
    <xsd:element name="m02c9c910be14120930575e033b0bad3" ma:index="12" nillable="true" ma:displayName="FstqGroupeCollaboration_0" ma:hidden="true" ma:internalName="m02c9c910be14120930575e033b0bad3" ma:readOnly="false">
      <xsd:simpleType>
        <xsd:restriction base="dms:Note"/>
      </xsd:simpleType>
    </xsd:element>
    <xsd:element name="TaxCatchAllLabel" ma:index="13" nillable="true" ma:displayName="Taxonomy Catch All Column1" ma:hidden="true" ma:list="{ac36e854-df3a-4f6e-8698-f4f87fc23b6a}"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ebebca57aa32477387eac1066ad3bfb4" ma:index="14" nillable="true" ma:displayName="FstqFonctionAffaire_0" ma:hidden="true" ma:internalName="ebebca57aa32477387eac1066ad3bfb4"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4664fd8d-5d8d-4b1b-bcc2-89f8c424f7a8"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Location" ma:index="28" nillable="true" ma:displayName="Location" ma:description="" ma:indexed="true" ma:internalName="MediaServiceLocation" ma:readOnly="true">
      <xsd:simpleType>
        <xsd:restriction base="dms:Text"/>
      </xsd:simpleType>
    </xsd:element>
    <xsd:element name="Nbfichiers" ma:index="29" nillable="true" ma:displayName="Nb fichiers" ma:format="Dropdown" ma:internalName="Nbfichiers"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253DCB-59BA-462B-ADC3-CFCAB5FA470C}">
  <ds:schemaRefs>
    <ds:schemaRef ds:uri="http://schemas.microsoft.com/sharepoint/v3/contenttype/forms"/>
  </ds:schemaRefs>
</ds:datastoreItem>
</file>

<file path=customXml/itemProps2.xml><?xml version="1.0" encoding="utf-8"?>
<ds:datastoreItem xmlns:ds="http://schemas.openxmlformats.org/officeDocument/2006/customXml" ds:itemID="{8A3C30A7-AB3E-4CA1-8F67-D62B0453A65F}">
  <ds:schemaRefs>
    <ds:schemaRef ds:uri="http://purl.org/dc/dcmitype/"/>
    <ds:schemaRef ds:uri="9b0d26ee-99a3-4321-8b2e-e9eb2fe600b7"/>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0310b9e8-8ff0-445a-88be-9eafa1338fc7"/>
    <ds:schemaRef ds:uri="http://schemas.microsoft.com/office/2006/metadata/properties"/>
    <ds:schemaRef ds:uri="http://www.w3.org/XML/1998/namespace"/>
    <ds:schemaRef ds:uri="97d67a15-dafa-4a81-89f7-940c8398773d"/>
  </ds:schemaRefs>
</ds:datastoreItem>
</file>

<file path=customXml/itemProps3.xml><?xml version="1.0" encoding="utf-8"?>
<ds:datastoreItem xmlns:ds="http://schemas.openxmlformats.org/officeDocument/2006/customXml" ds:itemID="{513DC376-5B00-4B97-AF9B-AA88C0AE3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0b9e8-8ff0-445a-88be-9eafa1338fc7"/>
    <ds:schemaRef ds:uri="9b0d26ee-99a3-4321-8b2e-e9eb2fe60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3098</Words>
  <Application>Microsoft Office PowerPoint</Application>
  <PresentationFormat>Grand écran</PresentationFormat>
  <Paragraphs>549</Paragraphs>
  <Slides>24</Slides>
  <Notes>17</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24</vt:i4>
      </vt:variant>
    </vt:vector>
  </HeadingPairs>
  <TitlesOfParts>
    <vt:vector size="38" baseType="lpstr">
      <vt:lpstr>Arial</vt:lpstr>
      <vt:lpstr>Calibri</vt:lpstr>
      <vt:lpstr>Neutraface 2 Display Bold</vt:lpstr>
      <vt:lpstr>Neutraface 2 Text Bold</vt:lpstr>
      <vt:lpstr>Neutraface 2 Text Book</vt:lpstr>
      <vt:lpstr>Roboto</vt:lpstr>
      <vt:lpstr>Roboto Condensed</vt:lpstr>
      <vt:lpstr>Roboto Condensed Medium</vt:lpstr>
      <vt:lpstr>Roboto Medium</vt:lpstr>
      <vt:lpstr>System Font Regular</vt:lpstr>
      <vt:lpstr>Times New Roman</vt:lpstr>
      <vt:lpstr>Verdana</vt:lpstr>
      <vt:lpstr>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RÉGIME D’ACCESSION À LA PROPRIÉTÉ (Rap)</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castonguay stephane</dc:creator>
  <cp:lastModifiedBy>admin@sern1153.onmicrosoft.com</cp:lastModifiedBy>
  <cp:revision>7</cp:revision>
  <dcterms:created xsi:type="dcterms:W3CDTF">2020-09-10T14:46:40Z</dcterms:created>
  <dcterms:modified xsi:type="dcterms:W3CDTF">2025-06-02T17:30:18Z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0x010100B1395F781BF78F40A8AB9E8ADD6E05EE00B8CCE32739700F4497C61859EECC3093</vt:lpwstr>
  </property>
  <property fmtid="{D5CDD505-2E9C-101B-9397-08002B2CF9AE}" pid="3" name="OwlContentTargetOptionsFour">
    <vt:lpwstr/>
  </property>
  <property fmtid="{D5CDD505-2E9C-101B-9397-08002B2CF9AE}" pid="4" name="OwlTags">
    <vt:lpwstr/>
  </property>
  <property fmtid="{D5CDD505-2E9C-101B-9397-08002B2CF9AE}" pid="5" name="OwlDocPortalCategory">
    <vt:lpwstr/>
  </property>
  <property fmtid="{D5CDD505-2E9C-101B-9397-08002B2CF9AE}" pid="6" name="OwlContentTargetOptionsThree">
    <vt:lpwstr/>
  </property>
  <property fmtid="{D5CDD505-2E9C-101B-9397-08002B2CF9AE}" pid="7" name="OwlContentTargetOptionsTwo">
    <vt:lpwstr/>
  </property>
  <property fmtid="{D5CDD505-2E9C-101B-9397-08002B2CF9AE}" pid="8" name="OwlContentTargetOptionsOne">
    <vt:lpwstr/>
  </property>
  <property fmtid="{D5CDD505-2E9C-101B-9397-08002B2CF9AE}" pid="9" name="Department Owner">
    <vt:lpwstr/>
  </property>
  <property fmtid="{D5CDD505-2E9C-101B-9397-08002B2CF9AE}" pid="10" name="FstqEnvironnementSource">
    <vt:lpwstr/>
  </property>
  <property fmtid="{D5CDD505-2E9C-101B-9397-08002B2CF9AE}" pid="11" name="Order">
    <vt:r8>100</vt:r8>
  </property>
  <property fmtid="{D5CDD505-2E9C-101B-9397-08002B2CF9AE}" pid="12" name="FstqFonctionAffaire">
    <vt:lpwstr/>
  </property>
  <property fmtid="{D5CDD505-2E9C-101B-9397-08002B2CF9AE}" pid="13" name="FstqGroupeCollaboration">
    <vt:lpwstr/>
  </property>
  <property fmtid="{D5CDD505-2E9C-101B-9397-08002B2CF9AE}" pid="14" name="MSIP_Label_23e32fe4-7fe3-40ff-a4d4-82d5fbbc672b_Enabled">
    <vt:lpwstr>true</vt:lpwstr>
  </property>
  <property fmtid="{D5CDD505-2E9C-101B-9397-08002B2CF9AE}" pid="15" name="MSIP_Label_23e32fe4-7fe3-40ff-a4d4-82d5fbbc672b_SetDate">
    <vt:lpwstr>2022-03-31T18:36:31Z</vt:lpwstr>
  </property>
  <property fmtid="{D5CDD505-2E9C-101B-9397-08002B2CF9AE}" pid="16" name="MSIP_Label_23e32fe4-7fe3-40ff-a4d4-82d5fbbc672b_Method">
    <vt:lpwstr>Privileged</vt:lpwstr>
  </property>
  <property fmtid="{D5CDD505-2E9C-101B-9397-08002B2CF9AE}" pid="17" name="MSIP_Label_23e32fe4-7fe3-40ff-a4d4-82d5fbbc672b_Name">
    <vt:lpwstr>INTERNE</vt:lpwstr>
  </property>
  <property fmtid="{D5CDD505-2E9C-101B-9397-08002B2CF9AE}" pid="18" name="MSIP_Label_23e32fe4-7fe3-40ff-a4d4-82d5fbbc672b_SiteId">
    <vt:lpwstr>7690c4b0-e59d-4a6a-a535-a1daf6b0d91a</vt:lpwstr>
  </property>
  <property fmtid="{D5CDD505-2E9C-101B-9397-08002B2CF9AE}" pid="19" name="MSIP_Label_23e32fe4-7fe3-40ff-a4d4-82d5fbbc672b_ActionId">
    <vt:lpwstr>dc45d63e-0379-4c64-9594-36c2a9fb299a</vt:lpwstr>
  </property>
  <property fmtid="{D5CDD505-2E9C-101B-9397-08002B2CF9AE}" pid="20" name="MSIP_Label_23e32fe4-7fe3-40ff-a4d4-82d5fbbc672b_ContentBits">
    <vt:lpwstr>0</vt:lpwstr>
  </property>
  <property fmtid="{D5CDD505-2E9C-101B-9397-08002B2CF9AE}" pid="21" name="_ExtendedDescription">
    <vt:lpwstr/>
  </property>
  <property fmtid="{D5CDD505-2E9C-101B-9397-08002B2CF9AE}" pid="22" name="MediaServiceImageTags">
    <vt:lpwstr/>
  </property>
  <property fmtid="{D5CDD505-2E9C-101B-9397-08002B2CF9AE}" pid="23" name="FstqCheminAccesSource">
    <vt:lpwstr>Marketing/Docs_DIR_EQ_Comm/</vt:lpwstr>
  </property>
  <property fmtid="{D5CDD505-2E9C-101B-9397-08002B2CF9AE}" pid="24" name="xd_ProgID">
    <vt:lpwstr/>
  </property>
  <property fmtid="{D5CDD505-2E9C-101B-9397-08002B2CF9AE}" pid="25" name="ComplianceAssetId">
    <vt:lpwstr/>
  </property>
  <property fmtid="{D5CDD505-2E9C-101B-9397-08002B2CF9AE}" pid="26" name="TemplateUrl">
    <vt:lpwstr/>
  </property>
  <property fmtid="{D5CDD505-2E9C-101B-9397-08002B2CF9AE}" pid="27" name="g802e9e30d294f41829eb967d206f868">
    <vt:lpwstr/>
  </property>
  <property fmtid="{D5CDD505-2E9C-101B-9397-08002B2CF9AE}" pid="28" name="xd_Signature">
    <vt:lpwstr/>
  </property>
  <property fmtid="{D5CDD505-2E9C-101B-9397-08002B2CF9AE}" pid="29" name="FstqAuteurSource">
    <vt:lpwstr/>
  </property>
  <property fmtid="{D5CDD505-2E9C-101B-9397-08002B2CF9AE}" pid="30" name="TriggerFlowInfo">
    <vt:lpwstr/>
  </property>
  <property fmtid="{D5CDD505-2E9C-101B-9397-08002B2CF9AE}" pid="31" name="ebebca57aa32477387eac1066ad3bfb40">
    <vt:lpwstr/>
  </property>
  <property fmtid="{D5CDD505-2E9C-101B-9397-08002B2CF9AE}" pid="32" name="m02c9c910be14120930575e033b0bad30">
    <vt:lpwstr/>
  </property>
  <property fmtid="{D5CDD505-2E9C-101B-9397-08002B2CF9AE}" pid="33" name="g802e9e30d294f41829eb967d206f8680">
    <vt:lpwstr/>
  </property>
</Properties>
</file>